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66" d="100"/>
          <a:sy n="66" d="100"/>
        </p:scale>
        <p:origin x="-774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38514" y="875621"/>
            <a:ext cx="9144000" cy="2387600"/>
          </a:xfrm>
        </p:spPr>
        <p:txBody>
          <a:bodyPr/>
          <a:lstStyle/>
          <a:p>
            <a:r>
              <a:rPr lang="cs-CZ" dirty="0" smtClean="0"/>
              <a:t>Technologie a řízení letecké dopravy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Cíle předmětu opírající se o výstupy z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6686" y="1477146"/>
            <a:ext cx="11030857" cy="4351338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cs-CZ" sz="2600" dirty="0" smtClean="0"/>
              <a:t>Cílem předmětu je seznámit studenta s problematikou technologie a řízení letecké dopravy v obecné rovině a v úvodních pojmech z letecké dopravy. </a:t>
            </a:r>
          </a:p>
          <a:p>
            <a:pPr marL="0" indent="0" algn="just">
              <a:buNone/>
            </a:pPr>
            <a:r>
              <a:rPr lang="cs-CZ" sz="2600" dirty="0" smtClean="0"/>
              <a:t>Po úspěšném absolvování bude student schopen: </a:t>
            </a:r>
          </a:p>
          <a:p>
            <a:pPr marL="536575" indent="-361950" algn="just">
              <a:buFont typeface="Wingdings" panose="05000000000000000000" pitchFamily="2" charset="2"/>
              <a:buChar char="Ø"/>
            </a:pPr>
            <a:r>
              <a:rPr lang="cs-CZ" sz="2600" dirty="0" smtClean="0"/>
              <a:t>orientovat se v obecných základních pojmech v užívaných v letecké přepravě;</a:t>
            </a:r>
          </a:p>
          <a:p>
            <a:pPr marL="536575" indent="-361950" algn="just">
              <a:buFont typeface="Wingdings" panose="05000000000000000000" pitchFamily="2" charset="2"/>
              <a:buChar char="Ø"/>
            </a:pPr>
            <a:r>
              <a:rPr lang="cs-CZ" sz="2600" dirty="0" smtClean="0"/>
              <a:t>vést dialog na téma problematiky letecké dopravy;</a:t>
            </a:r>
          </a:p>
          <a:p>
            <a:pPr marL="536575" indent="-361950" algn="just">
              <a:buFont typeface="Wingdings" panose="05000000000000000000" pitchFamily="2" charset="2"/>
              <a:buChar char="Ø"/>
            </a:pPr>
            <a:r>
              <a:rPr lang="cs-CZ" sz="2600" dirty="0" smtClean="0"/>
              <a:t>charakterizovat specifika základních technologií užitých v letecké dopravě</a:t>
            </a:r>
          </a:p>
          <a:p>
            <a:pPr marL="536575" indent="-361950" algn="just">
              <a:buFont typeface="Wingdings" panose="05000000000000000000" pitchFamily="2" charset="2"/>
              <a:buChar char="Ø"/>
            </a:pPr>
            <a:r>
              <a:rPr lang="cs-CZ" sz="2600" dirty="0" smtClean="0"/>
              <a:t>aplikovat letecké tarify při využití letecké nákladní dopravy;</a:t>
            </a:r>
          </a:p>
          <a:p>
            <a:pPr marL="536575" indent="-361950" algn="just">
              <a:buFont typeface="Wingdings" panose="05000000000000000000" pitchFamily="2" charset="2"/>
              <a:buChar char="Ø"/>
            </a:pPr>
            <a:r>
              <a:rPr lang="cs-CZ" sz="2600" dirty="0" smtClean="0"/>
              <a:t>orientovat se v základních konceptech organizace letecké dopravy.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Osnova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0772" y="1369090"/>
            <a:ext cx="10515600" cy="46045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1.	</a:t>
            </a:r>
            <a:r>
              <a:rPr lang="cs-CZ" dirty="0" smtClean="0"/>
              <a:t>Význam letecké dopravy a přepravy;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	</a:t>
            </a:r>
            <a:r>
              <a:rPr lang="cs-CZ" dirty="0" smtClean="0"/>
              <a:t>Historie letecké dopravy;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3.	</a:t>
            </a:r>
            <a:r>
              <a:rPr lang="cs-CZ" dirty="0" smtClean="0"/>
              <a:t>Mezinárodní spolupráce, letecké úmluvy a předpisy;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4.	</a:t>
            </a:r>
            <a:r>
              <a:rPr lang="cs-CZ" dirty="0" smtClean="0"/>
              <a:t>Organizace v letecké dopravě;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5.	</a:t>
            </a:r>
            <a:r>
              <a:rPr lang="cs-CZ" dirty="0" smtClean="0"/>
              <a:t>Rozdělení letadel a základy fyziky letu;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6.	</a:t>
            </a:r>
            <a:r>
              <a:rPr lang="cs-CZ" dirty="0" smtClean="0"/>
              <a:t>Základní konstrukce letounů;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7.	</a:t>
            </a:r>
            <a:r>
              <a:rPr lang="cs-CZ" dirty="0" smtClean="0"/>
              <a:t>Pohonné </a:t>
            </a:r>
            <a:r>
              <a:rPr lang="cs-CZ" dirty="0"/>
              <a:t>systémy </a:t>
            </a:r>
            <a:r>
              <a:rPr lang="cs-CZ" dirty="0" smtClean="0"/>
              <a:t>letounů;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8.	</a:t>
            </a:r>
            <a:r>
              <a:rPr lang="cs-CZ" dirty="0" smtClean="0"/>
              <a:t>Letecký přepravní proces;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9.	</a:t>
            </a:r>
            <a:r>
              <a:rPr lang="cs-CZ" dirty="0" smtClean="0"/>
              <a:t>Obchodně-provozní </a:t>
            </a:r>
            <a:r>
              <a:rPr lang="cs-CZ" dirty="0"/>
              <a:t>modely leteckých společností;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10</a:t>
            </a:r>
            <a:r>
              <a:rPr lang="cs-CZ" dirty="0"/>
              <a:t>.	</a:t>
            </a:r>
            <a:r>
              <a:rPr lang="cs-CZ" dirty="0" smtClean="0"/>
              <a:t>Infrastruktura letecké dopravy;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11</a:t>
            </a:r>
            <a:r>
              <a:rPr lang="cs-CZ" dirty="0"/>
              <a:t>.	</a:t>
            </a:r>
            <a:r>
              <a:rPr lang="cs-CZ" dirty="0" smtClean="0"/>
              <a:t>Letecká nákladní přeprava;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12</a:t>
            </a:r>
            <a:r>
              <a:rPr lang="cs-CZ" dirty="0"/>
              <a:t>.	</a:t>
            </a:r>
            <a:r>
              <a:rPr lang="cs-CZ" dirty="0" smtClean="0"/>
              <a:t>Letecké zásilky.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8935"/>
          </a:xfrm>
        </p:spPr>
        <p:txBody>
          <a:bodyPr/>
          <a:lstStyle/>
          <a:p>
            <a:pPr algn="ctr"/>
            <a:r>
              <a:rPr lang="cs-CZ" dirty="0"/>
              <a:t>Literatura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1411" y="1598848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SEDLÁČEK</a:t>
            </a:r>
            <a:r>
              <a:rPr lang="cs-CZ" sz="2400" dirty="0"/>
              <a:t>, B., Letecká doprava, Žilinská univerzita Žilina 2000 80-7100-674-2</a:t>
            </a:r>
          </a:p>
          <a:p>
            <a:pPr marL="0" indent="0">
              <a:buNone/>
            </a:pPr>
            <a:r>
              <a:rPr lang="cs-CZ" sz="2400" dirty="0" smtClean="0"/>
              <a:t>PRUŠA</a:t>
            </a:r>
            <a:r>
              <a:rPr lang="cs-CZ" sz="2400" dirty="0"/>
              <a:t>, J. Svět letecké dopravy. Vyd. 1. Praha: Galileo CEE </a:t>
            </a:r>
            <a:r>
              <a:rPr lang="cs-CZ" sz="2400" dirty="0" err="1"/>
              <a:t>Service</a:t>
            </a:r>
            <a:r>
              <a:rPr lang="cs-CZ" sz="2400" dirty="0"/>
              <a:t> ČR, 2007. 315 s. ISBN 9788023992069.</a:t>
            </a:r>
          </a:p>
          <a:p>
            <a:pPr marL="0" indent="0">
              <a:buNone/>
            </a:pPr>
            <a:r>
              <a:rPr lang="cs-CZ" sz="2400" dirty="0"/>
              <a:t>ŽEMLIČKA, Z. Doprava a přeprava, NADATUR, Praha 2008 ISBN </a:t>
            </a:r>
            <a:r>
              <a:rPr lang="cs-CZ" sz="2400" dirty="0" smtClean="0"/>
              <a:t>80-7270-030-8</a:t>
            </a:r>
          </a:p>
          <a:p>
            <a:pPr marL="0" indent="0">
              <a:buNone/>
            </a:pPr>
            <a:r>
              <a:rPr lang="cs-CZ" sz="2400" dirty="0"/>
              <a:t>SMRŽ, Vladimír. Letecká doprava. Vyd. 1. Brno: Akademické nakladatelství CERM, 2010. 198 s. ISBN 978-80-7204-741-3.</a:t>
            </a:r>
          </a:p>
          <a:p>
            <a:pPr marL="0" indent="0">
              <a:buNone/>
            </a:pPr>
            <a:r>
              <a:rPr lang="cs-CZ" sz="2400" dirty="0"/>
              <a:t>ŽIHLA, Zdeněk. Technologie a řízení letecké dopravy. Vyd. 1. Pardubice: Univerzita Pardubice, Dopravní fakulta Jana </a:t>
            </a:r>
            <a:r>
              <a:rPr lang="cs-CZ" sz="2400" dirty="0" err="1"/>
              <a:t>Pernera</a:t>
            </a:r>
            <a:r>
              <a:rPr lang="cs-CZ" sz="2400" dirty="0"/>
              <a:t>, 2000. 141 s. ISBN 80-7194-291-X.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154</Words>
  <Application>Microsoft Office PowerPoint</Application>
  <PresentationFormat>Vlastní</PresentationFormat>
  <Paragraphs>29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Office</vt:lpstr>
      <vt:lpstr>Technologie a řízení letecké dopravy</vt:lpstr>
      <vt:lpstr>Cíle předmětu opírající se o výstupy z učení</vt:lpstr>
      <vt:lpstr>Osnova </vt:lpstr>
      <vt:lpstr>Literatura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Bartuška Ladislav</cp:lastModifiedBy>
  <cp:revision>26</cp:revision>
  <dcterms:created xsi:type="dcterms:W3CDTF">2017-05-10T10:51:34Z</dcterms:created>
  <dcterms:modified xsi:type="dcterms:W3CDTF">2017-07-08T19:02:53Z</dcterms:modified>
</cp:coreProperties>
</file>