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323" r:id="rId5"/>
    <p:sldId id="324" r:id="rId6"/>
    <p:sldId id="325" r:id="rId7"/>
    <p:sldId id="326" r:id="rId8"/>
    <p:sldId id="32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8. </a:t>
            </a:r>
            <a:r>
              <a:rPr lang="cs-CZ" b="1" dirty="0"/>
              <a:t>Tvorba dopravního procesu pomocí specifického programového vybavení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423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PTV </a:t>
            </a:r>
            <a:r>
              <a:rPr lang="cs-CZ" sz="3200" b="1" dirty="0" smtClean="0"/>
              <a:t>Vision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/>
              <a:t>Modelovací software PTV Vision, přesněji některé jeho funkční moduly (VISEM, VISUM a VISSIM), je komplexní softwarový balík, určený pro podporu plánování a řízení dopravních procesů.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138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VISUM: </a:t>
            </a:r>
            <a:endParaRPr lang="cs-CZ" u="sng" dirty="0" smtClean="0"/>
          </a:p>
          <a:p>
            <a:pPr marL="0" indent="0">
              <a:buNone/>
            </a:pPr>
            <a:endParaRPr lang="cs-CZ" u="sng" dirty="0" smtClean="0"/>
          </a:p>
          <a:p>
            <a:pPr marL="0" indent="0" algn="just">
              <a:buNone/>
            </a:pPr>
            <a:r>
              <a:rPr lang="cs-CZ" dirty="0" smtClean="0"/>
              <a:t>Software </a:t>
            </a:r>
            <a:r>
              <a:rPr lang="cs-CZ" dirty="0"/>
              <a:t>pro </a:t>
            </a:r>
            <a:r>
              <a:rPr lang="cs-CZ" b="1" dirty="0"/>
              <a:t>plánování a analýzu dopravních sítí</a:t>
            </a:r>
            <a:r>
              <a:rPr lang="cs-CZ" dirty="0"/>
              <a:t>. Modeluje paralelně sítě hromadné dopravy a individuální automobilové dopravy, které je možné následně provozovat jako jednu společnou síť nebo odděleně. Jeho pomocí lze ohodnotit stávající nebo navrhnout zcela novou úroveň hromadné dopravy z pohledu poskytovatele i cestujících. </a:t>
            </a:r>
          </a:p>
          <a:p>
            <a:pPr marL="0" indent="0" algn="just">
              <a:buNone/>
            </a:pPr>
            <a:r>
              <a:rPr lang="cs-CZ" dirty="0"/>
              <a:t>Základní funkcionalitou modulu VISUM je proces přidělování matic přepravních vztahů na modelovou dopravní síť (neboli zatěžování dopravní sítě přepravními vztahy</a:t>
            </a:r>
            <a:r>
              <a:rPr lang="cs-CZ" dirty="0" smtClean="0"/>
              <a:t>).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9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VISEM</a:t>
            </a:r>
            <a:r>
              <a:rPr lang="cs-CZ" u="sng" dirty="0" smtClean="0"/>
              <a:t>: 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 algn="just">
              <a:buNone/>
            </a:pPr>
            <a:r>
              <a:rPr lang="cs-CZ" dirty="0"/>
              <a:t>Je model pro </a:t>
            </a:r>
            <a:r>
              <a:rPr lang="cs-CZ" b="1" dirty="0"/>
              <a:t>generování matic přepravních vztahů a výpočet dopravního nároku</a:t>
            </a:r>
            <a:r>
              <a:rPr lang="cs-CZ" dirty="0"/>
              <a:t>. Část vstupních dat pro proces výpočtů matic přepravních vztahů programem VISEM jsou matice vzdáleností, časové dostupnosti, matice přestupů, klasifikované matice atd. v příslušných formátech, které program VISEM akceptuje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542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VISSIM</a:t>
            </a:r>
            <a:r>
              <a:rPr lang="cs-CZ" u="sng" dirty="0" smtClean="0"/>
              <a:t>: 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 algn="just">
              <a:buNone/>
            </a:pPr>
            <a:r>
              <a:rPr lang="cs-CZ" dirty="0"/>
              <a:t>Softwarový modul pro </a:t>
            </a:r>
            <a:r>
              <a:rPr lang="cs-CZ" b="1" dirty="0"/>
              <a:t>multimodální modelování</a:t>
            </a:r>
            <a:r>
              <a:rPr lang="cs-CZ" dirty="0"/>
              <a:t>, který uživateli umožňuje provádět mikroskopickou simulaci dopravního toku. Generuje realistický model chování chodců i cyklistů a dokáže velmi přesně simulovat jejich pohyb po městských komunikacích a silnicích synchronně s pohybem motorových vozidel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928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Možnosti, využití aplikace PTV </a:t>
            </a:r>
            <a:r>
              <a:rPr lang="cs-CZ" sz="3200" b="1" dirty="0" smtClean="0"/>
              <a:t>Vision</a:t>
            </a:r>
          </a:p>
          <a:p>
            <a:pPr marL="0" indent="0">
              <a:buNone/>
            </a:pPr>
            <a:endParaRPr lang="cs-CZ" sz="3200" b="1" dirty="0"/>
          </a:p>
          <a:p>
            <a:pPr lvl="1" algn="just"/>
            <a:r>
              <a:rPr lang="cs-CZ" sz="2800" dirty="0" smtClean="0"/>
              <a:t>Výzkumné </a:t>
            </a:r>
            <a:r>
              <a:rPr lang="cs-CZ" sz="2800" dirty="0"/>
              <a:t>projekty zaměřené na </a:t>
            </a:r>
            <a:r>
              <a:rPr lang="cs-CZ" sz="2800" u="sng" dirty="0"/>
              <a:t>kapacitu komunikací</a:t>
            </a:r>
            <a:r>
              <a:rPr lang="cs-CZ" sz="2800" dirty="0"/>
              <a:t> (dálnice, silnice, křižovatky).</a:t>
            </a:r>
          </a:p>
          <a:p>
            <a:pPr lvl="1" algn="just"/>
            <a:r>
              <a:rPr lang="cs-CZ" sz="2800" dirty="0" smtClean="0"/>
              <a:t>Optimalizace </a:t>
            </a:r>
            <a:r>
              <a:rPr lang="cs-CZ" sz="2800" dirty="0"/>
              <a:t>dopravně projekčních </a:t>
            </a:r>
            <a:r>
              <a:rPr lang="cs-CZ" sz="2800" u="sng" dirty="0"/>
              <a:t>návrhů křižovatek</a:t>
            </a:r>
            <a:r>
              <a:rPr lang="cs-CZ" sz="2800" dirty="0"/>
              <a:t>.</a:t>
            </a:r>
          </a:p>
          <a:p>
            <a:pPr lvl="1" algn="just"/>
            <a:r>
              <a:rPr lang="cs-CZ" sz="2800" dirty="0" smtClean="0"/>
              <a:t>Mikroskopické </a:t>
            </a:r>
            <a:r>
              <a:rPr lang="cs-CZ" sz="2800" dirty="0"/>
              <a:t>simulace na </a:t>
            </a:r>
            <a:r>
              <a:rPr lang="cs-CZ" sz="2800" u="sng" dirty="0"/>
              <a:t>dálničních sítích</a:t>
            </a:r>
            <a:r>
              <a:rPr lang="cs-CZ" sz="2800" dirty="0"/>
              <a:t> (propustnost, kvalita dopravy).</a:t>
            </a:r>
          </a:p>
          <a:p>
            <a:pPr lvl="1" algn="just"/>
            <a:r>
              <a:rPr lang="cs-CZ" sz="2800" dirty="0" smtClean="0"/>
              <a:t>Simulace </a:t>
            </a:r>
            <a:r>
              <a:rPr lang="cs-CZ" sz="2800" dirty="0"/>
              <a:t>přínosů </a:t>
            </a:r>
            <a:r>
              <a:rPr lang="cs-CZ" sz="2800" u="sng" dirty="0"/>
              <a:t>telematiky</a:t>
            </a:r>
            <a:r>
              <a:rPr lang="cs-CZ" sz="2800" dirty="0"/>
              <a:t>.</a:t>
            </a:r>
          </a:p>
          <a:p>
            <a:pPr lvl="1" algn="just"/>
            <a:r>
              <a:rPr lang="cs-CZ" sz="2800" dirty="0" smtClean="0"/>
              <a:t>Mikroskopická </a:t>
            </a:r>
            <a:r>
              <a:rPr lang="cs-CZ" sz="2800" dirty="0"/>
              <a:t>simulace </a:t>
            </a:r>
            <a:r>
              <a:rPr lang="cs-CZ" sz="2800" u="sng" dirty="0"/>
              <a:t>jízdy vozidel MHD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51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Průběh simulační studie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dirty="0"/>
              <a:t>Simulační proces je složen ze </a:t>
            </a:r>
            <a:r>
              <a:rPr lang="cs-CZ" b="1" dirty="0"/>
              <a:t>dvou základních etap</a:t>
            </a:r>
            <a:r>
              <a:rPr lang="cs-CZ" dirty="0"/>
              <a:t>. </a:t>
            </a:r>
            <a:endParaRPr lang="cs-CZ" dirty="0" smtClean="0"/>
          </a:p>
          <a:p>
            <a:pPr algn="just"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rámci první etapy se </a:t>
            </a:r>
            <a:r>
              <a:rPr lang="cs-CZ" u="sng" dirty="0"/>
              <a:t>navrhuje a tvoří simulační model</a:t>
            </a:r>
            <a:r>
              <a:rPr lang="cs-CZ" dirty="0"/>
              <a:t>. Tento proces obnáší tvorbu samotného modelu (dopravní sítě) a nezbytný sběr a vyhodnocení dat. </a:t>
            </a:r>
            <a:endParaRPr lang="cs-CZ" dirty="0" smtClean="0"/>
          </a:p>
          <a:p>
            <a:pPr algn="just">
              <a:buFontTx/>
              <a:buChar char="-"/>
            </a:pPr>
            <a:r>
              <a:rPr lang="cs-CZ" dirty="0" smtClean="0"/>
              <a:t>Během </a:t>
            </a:r>
            <a:r>
              <a:rPr lang="cs-CZ" dirty="0"/>
              <a:t>druhé etapy pak na vytvořeném a ověřeném modelu probíhají </a:t>
            </a:r>
            <a:r>
              <a:rPr lang="cs-CZ" u="sng" dirty="0"/>
              <a:t>simulační experimenty</a:t>
            </a:r>
            <a:r>
              <a:rPr lang="cs-CZ" dirty="0"/>
              <a:t>. Závěrečným krokem je pak samotná implementace závěrů simulační studie do reálného života.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965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65080"/>
            <a:ext cx="10515600" cy="56118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800" b="1" dirty="0"/>
              <a:t>Celý proces je rozdělen do 11 základních postupných kroků</a:t>
            </a:r>
            <a:r>
              <a:rPr lang="cs-CZ" sz="3800" b="1" dirty="0" smtClean="0"/>
              <a:t>: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3200" dirty="0"/>
              <a:t>•	Formulace dopravního problému</a:t>
            </a:r>
          </a:p>
          <a:p>
            <a:pPr marL="0" indent="0">
              <a:buNone/>
            </a:pPr>
            <a:r>
              <a:rPr lang="cs-CZ" sz="3200" dirty="0"/>
              <a:t>•	Stanovení cílů a celkového plánu simulačního procesu</a:t>
            </a:r>
          </a:p>
          <a:p>
            <a:pPr marL="0" indent="0">
              <a:buNone/>
            </a:pPr>
            <a:r>
              <a:rPr lang="cs-CZ" sz="3200" dirty="0"/>
              <a:t>•	Vytvoření koncepce modelu</a:t>
            </a:r>
          </a:p>
          <a:p>
            <a:pPr marL="0" indent="0">
              <a:buNone/>
            </a:pPr>
            <a:r>
              <a:rPr lang="cs-CZ" sz="3200" dirty="0"/>
              <a:t>•	Sběr a analýza dat</a:t>
            </a:r>
          </a:p>
          <a:p>
            <a:pPr marL="0" indent="0">
              <a:buNone/>
            </a:pPr>
            <a:r>
              <a:rPr lang="cs-CZ" sz="3200" dirty="0"/>
              <a:t>•	Vytvoření simulačního modelu</a:t>
            </a:r>
          </a:p>
          <a:p>
            <a:pPr marL="0" indent="0">
              <a:buNone/>
            </a:pPr>
            <a:r>
              <a:rPr lang="cs-CZ" sz="3200" dirty="0"/>
              <a:t>•	Verifikace modelu</a:t>
            </a:r>
          </a:p>
          <a:p>
            <a:pPr marL="0" indent="0">
              <a:buNone/>
            </a:pPr>
            <a:r>
              <a:rPr lang="cs-CZ" sz="3200" dirty="0"/>
              <a:t>•	Validace modelu</a:t>
            </a:r>
          </a:p>
          <a:p>
            <a:pPr marL="0" indent="0">
              <a:buNone/>
            </a:pPr>
            <a:r>
              <a:rPr lang="cs-CZ" sz="3200" dirty="0"/>
              <a:t>•	Návrh simulačního procesu</a:t>
            </a:r>
          </a:p>
          <a:p>
            <a:pPr marL="0" indent="0">
              <a:buNone/>
            </a:pPr>
            <a:r>
              <a:rPr lang="cs-CZ" sz="3200" dirty="0"/>
              <a:t>•	Provedení a analýza simulace</a:t>
            </a:r>
          </a:p>
          <a:p>
            <a:pPr marL="0" indent="0">
              <a:buNone/>
            </a:pPr>
            <a:r>
              <a:rPr lang="cs-CZ" sz="3200" dirty="0"/>
              <a:t>•	Potřeba další simulace</a:t>
            </a:r>
          </a:p>
          <a:p>
            <a:pPr marL="0" indent="0">
              <a:buNone/>
            </a:pPr>
            <a:r>
              <a:rPr lang="cs-CZ" sz="3200" dirty="0"/>
              <a:t>•	Sestavení závěrečné zprávy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91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343</Words>
  <Application>Microsoft Office PowerPoint</Application>
  <PresentationFormat>Vlastní</PresentationFormat>
  <Paragraphs>46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city logistiky: 8. Tvorba dopravního procesu pomocí specifického programového vybavení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2017-06-28T15:27:35Z</dcterms:modified>
</cp:coreProperties>
</file>