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8" r:id="rId3"/>
    <p:sldId id="308" r:id="rId4"/>
    <p:sldId id="310" r:id="rId5"/>
    <p:sldId id="309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6. Toxické mikroklima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3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Toxické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Vzduch</a:t>
            </a:r>
            <a:r>
              <a:rPr lang="cs-CZ" dirty="0"/>
              <a:t> je směsí různých plynů, z nichž převládá dusík, kyslík, argon a oxid uhličitý, které tvoří 99,99% atmosféry. Kromě toho obsahuje vzduch různé příměsi, ze kterých je nejvýznamnější ozón, oxid uhelnatý CO, oxidy síry, amoniak a prach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Toxické látky </a:t>
            </a:r>
            <a:r>
              <a:rPr lang="cs-CZ" dirty="0"/>
              <a:t>přítomné ve vnitřním prostředí budou, mohou být původ buď </a:t>
            </a:r>
            <a:r>
              <a:rPr lang="cs-CZ" b="1" dirty="0"/>
              <a:t>v exteriéru </a:t>
            </a:r>
            <a:r>
              <a:rPr lang="cs-CZ" dirty="0"/>
              <a:t>či </a:t>
            </a:r>
            <a:r>
              <a:rPr lang="cs-CZ" b="1" dirty="0"/>
              <a:t>samotném interiéru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Z venkovního ovzduší přicházejí oxidy síry (SO</a:t>
            </a:r>
            <a:r>
              <a:rPr lang="cs-CZ" baseline="-25000" dirty="0"/>
              <a:t>2</a:t>
            </a:r>
            <a:r>
              <a:rPr lang="cs-CZ" dirty="0"/>
              <a:t> a SO</a:t>
            </a:r>
            <a:r>
              <a:rPr lang="cs-CZ" baseline="-25000" dirty="0"/>
              <a:t>3</a:t>
            </a:r>
            <a:r>
              <a:rPr lang="cs-CZ" dirty="0"/>
              <a:t> jako vedlejší produkty spalování fosilních paliv), oxidy dusíku (dieselové motory, teplárny, hoření plynu), oxid uhelnatý (benzínové motory a nedokonalé spalování), ozón, uhlovodíky a smog.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3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Oxid uhelnatý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Oxid uhelnatý </a:t>
            </a:r>
            <a:r>
              <a:rPr lang="cs-CZ" dirty="0"/>
              <a:t>je produktem nedokonalého spalování za přístupu kyslíku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Mezi </a:t>
            </a:r>
            <a:r>
              <a:rPr lang="cs-CZ" dirty="0"/>
              <a:t>zdroje můžeme zařadit např. kamna na pevná paliva, plynové spotřebiče bez odtahu, krby, nevětrané kuchyně s plynovým </a:t>
            </a:r>
            <a:r>
              <a:rPr lang="cs-CZ" dirty="0" smtClean="0"/>
              <a:t>sporákem, </a:t>
            </a:r>
            <a:r>
              <a:rPr lang="cs-CZ" dirty="0"/>
              <a:t>apod. </a:t>
            </a:r>
            <a:endParaRPr lang="cs-CZ" dirty="0" smtClean="0"/>
          </a:p>
          <a:p>
            <a:pPr algn="just"/>
            <a:r>
              <a:rPr lang="cs-CZ" dirty="0" smtClean="0"/>
              <a:t>Mezi </a:t>
            </a:r>
            <a:r>
              <a:rPr lang="cs-CZ" dirty="0"/>
              <a:t>nezanedbatelný zdroj patří také </a:t>
            </a:r>
            <a:r>
              <a:rPr lang="cs-CZ" b="1" dirty="0"/>
              <a:t>kouření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Oxid </a:t>
            </a:r>
            <a:r>
              <a:rPr lang="cs-CZ" dirty="0"/>
              <a:t>uhelnatý se váže na červené krevní barvivo a tím snižuje množství kyslíku přenášeného krví. </a:t>
            </a:r>
            <a:r>
              <a:rPr lang="cs-CZ" b="1" dirty="0"/>
              <a:t>Lehčí otravy </a:t>
            </a:r>
            <a:r>
              <a:rPr lang="cs-CZ" dirty="0"/>
              <a:t>se projevují bolestmi hlavy, bušením krve v hlavě, tlakem na prsou, závratěmi. </a:t>
            </a:r>
            <a:r>
              <a:rPr lang="cs-CZ" dirty="0" smtClean="0"/>
              <a:t>Při </a:t>
            </a:r>
            <a:r>
              <a:rPr lang="cs-CZ" b="1" dirty="0"/>
              <a:t>těžších otravách</a:t>
            </a:r>
            <a:r>
              <a:rPr lang="cs-CZ" dirty="0"/>
              <a:t> oxidem uhelnatým se projevuje značný sklon k mdlobám.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068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Oxid dusíku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Zdrojem </a:t>
            </a:r>
            <a:r>
              <a:rPr lang="cs-CZ" b="1" dirty="0"/>
              <a:t>oxidů dusíku </a:t>
            </a:r>
            <a:r>
              <a:rPr lang="cs-CZ" dirty="0"/>
              <a:t>jsou emise z automobilové dopravy a ze stacionárních zdrojů spalujících za vysokých teplot fosilní paliva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 </a:t>
            </a:r>
            <a:r>
              <a:rPr lang="cs-CZ" dirty="0"/>
              <a:t>osmi oxidů dusíku, které se mohou nacházet v ovzduší vnitřního prostředí, pouze dva způsobují poškození zdraví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Jsou </a:t>
            </a:r>
            <a:r>
              <a:rPr lang="cs-CZ" dirty="0"/>
              <a:t>jimi oxid dusičitý (NO</a:t>
            </a:r>
            <a:r>
              <a:rPr lang="cs-CZ" baseline="-25000" dirty="0"/>
              <a:t>2</a:t>
            </a:r>
            <a:r>
              <a:rPr lang="cs-CZ" dirty="0"/>
              <a:t>) a oxid dusný (NO).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83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Smog</a:t>
            </a:r>
            <a:r>
              <a:rPr lang="cs-CZ" dirty="0"/>
              <a:t> je chemické znečištění atmosféry, které je způsobené lidskou činností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  <a:r>
              <a:rPr lang="cs-CZ" dirty="0"/>
              <a:t>Jedná se o jev, během kterého je atmosféra obohacena o složky, které v ní normálně nejsou a které jsou škodlivé pro zdraví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  <a:r>
              <a:rPr lang="cs-CZ" dirty="0"/>
              <a:t>Smog (kouř a mlha vytvořená oxidy dusíku) vzniká v důsledku znečištění vzduchu, který je dále působením ultrafialového záření rozkládán na další, rovněž toxické látky, např. ozón.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55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Ozón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Ozón </a:t>
            </a:r>
            <a:r>
              <a:rPr lang="cs-CZ" b="1" dirty="0" smtClean="0"/>
              <a:t> </a:t>
            </a:r>
            <a:r>
              <a:rPr lang="cs-CZ" dirty="0"/>
              <a:t>je přírodní plyn, který se váže na oxidované organické látky. Vzniká reakcí s dalšími prvky v atmosféře.  Koncentrace ozónu bývají poloviční ve srovnání s vnějším prostředím. Rozlišujeme dva druhy</a:t>
            </a:r>
            <a:r>
              <a:rPr lang="cs-CZ" dirty="0" smtClean="0"/>
              <a:t>:</a:t>
            </a:r>
          </a:p>
          <a:p>
            <a:pPr algn="just"/>
            <a:endParaRPr lang="cs-CZ" b="1" dirty="0"/>
          </a:p>
          <a:p>
            <a:pPr lvl="1" algn="just"/>
            <a:r>
              <a:rPr lang="cs-CZ" sz="2800" b="1" dirty="0" smtClean="0"/>
              <a:t>Atmosférický </a:t>
            </a:r>
            <a:r>
              <a:rPr lang="cs-CZ" sz="2800" b="1" dirty="0"/>
              <a:t>ozón, </a:t>
            </a:r>
            <a:r>
              <a:rPr lang="cs-CZ" sz="2800" dirty="0"/>
              <a:t>který je v atmosférické vrstvě a chrání nás před škodlivými ultrafialovými paprsky. Jeho úbytek způsobuje tzv. ozónovou díru</a:t>
            </a:r>
            <a:r>
              <a:rPr lang="cs-CZ" sz="2800" dirty="0" smtClean="0"/>
              <a:t>.</a:t>
            </a:r>
          </a:p>
          <a:p>
            <a:pPr lvl="1" algn="just"/>
            <a:endParaRPr lang="cs-CZ" sz="2800" b="1" dirty="0"/>
          </a:p>
          <a:p>
            <a:pPr lvl="1" algn="just"/>
            <a:r>
              <a:rPr lang="cs-CZ" sz="2800" b="1" dirty="0" smtClean="0"/>
              <a:t>Troposférický </a:t>
            </a:r>
            <a:r>
              <a:rPr lang="cs-CZ" sz="2800" b="1" dirty="0"/>
              <a:t>ozón, </a:t>
            </a:r>
            <a:r>
              <a:rPr lang="cs-CZ" sz="2800" dirty="0"/>
              <a:t>který je obsažen v přízemní vzduchové zóně a ve vysokých koncentracích je pro člověka škodlivý</a:t>
            </a:r>
            <a:r>
              <a:rPr lang="cs-CZ" sz="2800" b="1" dirty="0"/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79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Těkavé organické látky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Těkavé organické látky </a:t>
            </a:r>
            <a:r>
              <a:rPr lang="cs-CZ" dirty="0"/>
              <a:t>(</a:t>
            </a:r>
            <a:r>
              <a:rPr lang="cs-CZ" dirty="0" err="1"/>
              <a:t>volatile</a:t>
            </a:r>
            <a:r>
              <a:rPr lang="cs-CZ" dirty="0"/>
              <a:t> </a:t>
            </a:r>
            <a:r>
              <a:rPr lang="cs-CZ" dirty="0" err="1"/>
              <a:t>organic</a:t>
            </a:r>
            <a:r>
              <a:rPr lang="cs-CZ" dirty="0"/>
              <a:t> </a:t>
            </a:r>
            <a:r>
              <a:rPr lang="cs-CZ" dirty="0" err="1"/>
              <a:t>compounds</a:t>
            </a:r>
            <a:r>
              <a:rPr lang="cs-CZ" dirty="0"/>
              <a:t> – </a:t>
            </a:r>
            <a:r>
              <a:rPr lang="cs-CZ" dirty="0" err="1"/>
              <a:t>VOCs</a:t>
            </a:r>
            <a:r>
              <a:rPr lang="cs-CZ" dirty="0"/>
              <a:t>) jsou definovány jako organické látky v tuhém, kapalném nebo plynném skupenství, které se při běžné teplotě a tlaku dostávají do ovzduší ve formě par s tlakem vyšším než 0,13 </a:t>
            </a:r>
            <a:r>
              <a:rPr lang="cs-CZ" dirty="0" err="1"/>
              <a:t>kPa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sz="2800" b="1" dirty="0"/>
          </a:p>
          <a:p>
            <a:pPr algn="just"/>
            <a:r>
              <a:rPr lang="cs-CZ" dirty="0"/>
              <a:t>Mezi jejich zdroje patří především lepidla, rozpouštědla, barvy, </a:t>
            </a:r>
            <a:r>
              <a:rPr lang="cs-CZ" dirty="0" smtClean="0"/>
              <a:t>nátěry,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  <a:r>
              <a:rPr lang="cs-CZ" dirty="0"/>
              <a:t>Z konkrétních látek se jedná např. o toluen, xylen, styren, etylbenzen, chlorované uhlovodíky, ftaláty a terpeny.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672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Polycyklické aromatické uhlovodíky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Polycyklické aromatické uhlovodíky (</a:t>
            </a:r>
            <a:r>
              <a:rPr lang="cs-CZ" b="1" dirty="0" err="1"/>
              <a:t>PAHs</a:t>
            </a:r>
            <a:r>
              <a:rPr lang="cs-CZ" b="1" dirty="0"/>
              <a:t>) </a:t>
            </a:r>
            <a:r>
              <a:rPr lang="cs-CZ" dirty="0"/>
              <a:t>představují skupinu více než 100 chemických sloučenin.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Polycyklické </a:t>
            </a:r>
            <a:r>
              <a:rPr lang="cs-CZ" dirty="0"/>
              <a:t>aromatické uhlovodíky tvoří </a:t>
            </a:r>
            <a:r>
              <a:rPr lang="cs-CZ" b="1" dirty="0"/>
              <a:t>uhlík a vodík, dvě a více benzenovými jádry.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Mezi jejich </a:t>
            </a:r>
            <a:r>
              <a:rPr lang="cs-CZ" dirty="0"/>
              <a:t>charakteristiku patří </a:t>
            </a:r>
            <a:r>
              <a:rPr lang="cs-CZ" b="1" dirty="0"/>
              <a:t>toxické, karcinogenní a mutagenní vlastnosti. 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Mají </a:t>
            </a:r>
            <a:r>
              <a:rPr lang="cs-CZ" dirty="0"/>
              <a:t>výraznou schopnost vázat se na pevných sorbentech nebo částicích (prach) i v živých organismech (schopnost </a:t>
            </a:r>
            <a:r>
              <a:rPr lang="cs-CZ" b="1" dirty="0" err="1"/>
              <a:t>bioakumulace</a:t>
            </a:r>
            <a:r>
              <a:rPr lang="cs-CZ" dirty="0"/>
              <a:t>). 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1897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560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6. Toxické mikroklima</vt:lpstr>
      <vt:lpstr>Toxické mikroklima</vt:lpstr>
      <vt:lpstr>Oxid uhelnatý</vt:lpstr>
      <vt:lpstr>Oxid dusíku</vt:lpstr>
      <vt:lpstr>Smog</vt:lpstr>
      <vt:lpstr>Ozón </vt:lpstr>
      <vt:lpstr>Těkavé organické látky </vt:lpstr>
      <vt:lpstr>Polycyklické aromatické uhlovodíky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46</cp:revision>
  <dcterms:created xsi:type="dcterms:W3CDTF">2017-05-10T10:51:34Z</dcterms:created>
  <dcterms:modified xsi:type="dcterms:W3CDTF">2017-07-04T19:44:53Z</dcterms:modified>
</cp:coreProperties>
</file>