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37" r:id="rId3"/>
    <p:sldId id="338" r:id="rId4"/>
    <p:sldId id="345" r:id="rId5"/>
    <p:sldId id="34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11. </a:t>
            </a:r>
            <a:r>
              <a:rPr lang="cs-CZ" b="1" dirty="0" err="1" smtClean="0"/>
              <a:t>Elektroiontové</a:t>
            </a:r>
            <a:r>
              <a:rPr lang="cs-CZ" b="1" dirty="0" smtClean="0"/>
              <a:t> mikroklima ve vnitřním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56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Elektroiontové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Elektroiontové mikroklima </a:t>
            </a:r>
            <a:r>
              <a:rPr lang="cs-CZ" dirty="0"/>
              <a:t>je složka prostředí vytvářená pozitivními a negativními ionty v ovzduší, které působí na člověka a utváří jeho celkový stav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Iont </a:t>
            </a:r>
            <a:r>
              <a:rPr lang="cs-CZ" dirty="0"/>
              <a:t>je elektricky nabitá částice, která vznikla z elektricky neutrálního atomu nebo molekuly přidáním resp. ubráním elektronů při ponechání původního počtu </a:t>
            </a:r>
            <a:r>
              <a:rPr lang="cs-CZ" dirty="0" smtClean="0"/>
              <a:t>protonů</a:t>
            </a:r>
          </a:p>
          <a:p>
            <a:pPr algn="just"/>
            <a:endParaRPr lang="cs-CZ" dirty="0"/>
          </a:p>
          <a:p>
            <a:pPr algn="just"/>
            <a:r>
              <a:rPr lang="cs-CZ" b="1" dirty="0" err="1"/>
              <a:t>Aeroiont</a:t>
            </a:r>
            <a:r>
              <a:rPr lang="cs-CZ" dirty="0"/>
              <a:t> je komplex 10 až 30 molekul, který vzniká spojováním elektricky nabitých částic s neutrálními atomy.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25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</a:t>
            </a:r>
            <a:r>
              <a:rPr lang="cs-CZ" b="1" dirty="0" err="1" smtClean="0"/>
              <a:t>aeroiontů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Ionty vznikají v důsledku působení </a:t>
            </a:r>
            <a:r>
              <a:rPr lang="cs-CZ" b="1" dirty="0"/>
              <a:t>elektrického pole, působení ionizující a ultrafialového záření a také při tzv. </a:t>
            </a:r>
            <a:r>
              <a:rPr lang="cs-CZ" b="1" dirty="0" err="1"/>
              <a:t>Lenandrově</a:t>
            </a:r>
            <a:r>
              <a:rPr lang="cs-CZ" b="1" dirty="0"/>
              <a:t> efektu. 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K </a:t>
            </a:r>
            <a:r>
              <a:rPr lang="cs-CZ" b="1" dirty="0" err="1"/>
              <a:t>Lenandrově</a:t>
            </a:r>
            <a:r>
              <a:rPr lang="cs-CZ" b="1" dirty="0"/>
              <a:t> efektu </a:t>
            </a:r>
            <a:r>
              <a:rPr lang="cs-CZ" dirty="0"/>
              <a:t>dochází při rozprašování vody do vzduchu nebo při praskání bublinek plynu na vodní hladině dochází k tvorbě pozitivních a negativních iontů oddělováním malých částic z povrchu vody. Celá tekutina se tudíž rozdělí na malé záporné částečky a větší kladné kapky.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50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Účinky iontů na lidský organismus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Aeroionty </a:t>
            </a:r>
            <a:r>
              <a:rPr lang="cs-CZ" dirty="0"/>
              <a:t>především slouží pro urychlení biochemických </a:t>
            </a:r>
            <a:r>
              <a:rPr lang="cs-CZ" dirty="0" smtClean="0"/>
              <a:t>reakcí. Na </a:t>
            </a:r>
            <a:r>
              <a:rPr lang="cs-CZ" dirty="0"/>
              <a:t>organismus mají pozitivní vliv lehké nebo také malé záporné ionty.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Anionty</a:t>
            </a:r>
            <a:r>
              <a:rPr lang="cs-CZ" dirty="0" smtClean="0"/>
              <a:t> </a:t>
            </a:r>
            <a:r>
              <a:rPr lang="cs-CZ" dirty="0"/>
              <a:t>v organismu způsobují vzrůst pH krve, pokles krevního tlaku, pokles spotřeby kyslíku, zvyšují metabolismus ve vodě rozpustných vitamínů, vzrůst sekreční aktivity sliznic a zvýšení odolnosti vůči virovým onemocněním.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Kationty</a:t>
            </a:r>
            <a:r>
              <a:rPr lang="cs-CZ" dirty="0" smtClean="0"/>
              <a:t> </a:t>
            </a:r>
            <a:r>
              <a:rPr lang="cs-CZ" dirty="0"/>
              <a:t>způsobují pokles pH krve, vzrůst krevního tlaku, pokles hladiny </a:t>
            </a:r>
            <a:r>
              <a:rPr lang="cs-CZ" dirty="0" err="1"/>
              <a:t>choresterolu</a:t>
            </a:r>
            <a:r>
              <a:rPr lang="cs-CZ" dirty="0"/>
              <a:t>, vysoušení sliznic.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800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</a:t>
            </a:r>
            <a:r>
              <a:rPr lang="cs-CZ" b="1" dirty="0" err="1" smtClean="0"/>
              <a:t>elektroiontového</a:t>
            </a:r>
            <a:r>
              <a:rPr lang="cs-CZ" b="1" dirty="0" smtClean="0"/>
              <a:t>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Optimalizaci </a:t>
            </a:r>
            <a:r>
              <a:rPr lang="cs-CZ" dirty="0" err="1"/>
              <a:t>elektrointového</a:t>
            </a:r>
            <a:r>
              <a:rPr lang="cs-CZ" dirty="0"/>
              <a:t> mikroklimatu lze provést buď </a:t>
            </a:r>
            <a:r>
              <a:rPr lang="cs-CZ" b="1" dirty="0"/>
              <a:t>zásahem do </a:t>
            </a:r>
            <a:r>
              <a:rPr lang="cs-CZ" b="1" dirty="0" smtClean="0"/>
              <a:t>zdroje </a:t>
            </a:r>
            <a:r>
              <a:rPr lang="cs-CZ" dirty="0" smtClean="0"/>
              <a:t>nebo</a:t>
            </a:r>
            <a:r>
              <a:rPr lang="cs-CZ" b="1" dirty="0" smtClean="0"/>
              <a:t> </a:t>
            </a:r>
            <a:r>
              <a:rPr lang="cs-CZ" b="1" dirty="0"/>
              <a:t>zásahem do pole přenosu</a:t>
            </a:r>
            <a:r>
              <a:rPr lang="cs-CZ" b="1" dirty="0" smtClean="0"/>
              <a:t>.</a:t>
            </a:r>
          </a:p>
          <a:p>
            <a:pPr algn="just"/>
            <a:r>
              <a:rPr lang="cs-CZ" b="1" dirty="0" smtClean="0"/>
              <a:t> </a:t>
            </a:r>
          </a:p>
          <a:p>
            <a:pPr algn="just"/>
            <a:r>
              <a:rPr lang="cs-CZ" dirty="0"/>
              <a:t>Jednou z možností jak zabránit likvidaci </a:t>
            </a:r>
            <a:r>
              <a:rPr lang="cs-CZ" dirty="0" err="1"/>
              <a:t>aeroiontů</a:t>
            </a:r>
            <a:r>
              <a:rPr lang="cs-CZ" dirty="0"/>
              <a:t> je omezení </a:t>
            </a:r>
            <a:r>
              <a:rPr lang="cs-CZ" b="1" dirty="0"/>
              <a:t>aktivit v poli přenosu</a:t>
            </a:r>
            <a:r>
              <a:rPr lang="cs-CZ" dirty="0"/>
              <a:t>, které je odstraňují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r>
              <a:rPr lang="cs-CZ" dirty="0"/>
              <a:t>Druhou možností je instalace </a:t>
            </a:r>
            <a:r>
              <a:rPr lang="cs-CZ" b="1" dirty="0"/>
              <a:t>ionizátorů</a:t>
            </a:r>
            <a:r>
              <a:rPr lang="cs-CZ" dirty="0"/>
              <a:t>, které produkují </a:t>
            </a:r>
            <a:r>
              <a:rPr lang="cs-CZ" dirty="0" err="1"/>
              <a:t>aeroionty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r>
              <a:rPr lang="cs-CZ" dirty="0"/>
              <a:t>Pro praktické použití se v současnosti vyrábějí </a:t>
            </a:r>
            <a:r>
              <a:rPr lang="cs-CZ" b="1" dirty="0"/>
              <a:t>ionizátory hydrodynamické, s </a:t>
            </a:r>
            <a:r>
              <a:rPr lang="cs-CZ" b="1" dirty="0" err="1"/>
              <a:t>koronovým</a:t>
            </a:r>
            <a:r>
              <a:rPr lang="cs-CZ" b="1" dirty="0"/>
              <a:t> výbojem a se stropní elektrodou.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76523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286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11. Elektroiontové mikroklima ve vnitřním prostředí budov</vt:lpstr>
      <vt:lpstr>Elektroiontové mikroklima</vt:lpstr>
      <vt:lpstr>Zdroje aeroiontů</vt:lpstr>
      <vt:lpstr>Účinky iontů na lidský organismus</vt:lpstr>
      <vt:lpstr>Optimalizace elektroiontového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51</cp:revision>
  <dcterms:created xsi:type="dcterms:W3CDTF">2017-05-10T10:51:34Z</dcterms:created>
  <dcterms:modified xsi:type="dcterms:W3CDTF">2017-07-04T19:47:34Z</dcterms:modified>
</cp:coreProperties>
</file>