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ms-powerpoint.presentation.macroEnabled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300" r:id="rId4"/>
    <p:sldId id="299" r:id="rId5"/>
    <p:sldId id="293" r:id="rId6"/>
    <p:sldId id="294" r:id="rId7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64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-90" y="-3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pPr/>
              <a:t>20.3.2018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79394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pPr/>
              <a:t>20.3.2018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26876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pPr/>
              <a:t>20.3.2018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068914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pPr/>
              <a:t>20.3.2018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330433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pPr/>
              <a:t>20.3.2018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78689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pPr/>
              <a:t>20.3.2018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510751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pPr/>
              <a:t>20.3.2018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198126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pPr/>
              <a:t>20.3.2018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790549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pPr/>
              <a:t>20.3.2018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99750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pPr/>
              <a:t>20.3.2018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551562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pPr/>
              <a:t>20.3.2018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356581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F606F1-70A8-4ADC-9334-297B429272E0}" type="datetimeFigureOut">
              <a:rPr lang="cs-CZ" smtClean="0"/>
              <a:pPr/>
              <a:t>20.3.2018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45565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25464" y="573438"/>
            <a:ext cx="11400915" cy="2200584"/>
          </a:xfrm>
        </p:spPr>
        <p:txBody>
          <a:bodyPr>
            <a:normAutofit fontScale="90000"/>
          </a:bodyPr>
          <a:lstStyle/>
          <a:p>
            <a:r>
              <a:rPr lang="cs-CZ" sz="3200" b="1" dirty="0"/>
              <a:t>Supply </a:t>
            </a:r>
            <a:r>
              <a:rPr lang="cs-CZ" sz="3200" b="1" dirty="0" err="1"/>
              <a:t>systems</a:t>
            </a:r>
            <a:r>
              <a:rPr lang="cs-CZ" sz="3200" b="1" dirty="0"/>
              <a:t> management </a:t>
            </a:r>
            <a:r>
              <a:rPr lang="cs-CZ" sz="3600" dirty="0" smtClean="0"/>
              <a:t>: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b="1" dirty="0" smtClean="0"/>
              <a:t>6. </a:t>
            </a:r>
            <a:r>
              <a:rPr lang="en-US" b="1" dirty="0"/>
              <a:t>Analysis of supply chains and model resources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b="1" dirty="0" smtClean="0"/>
              <a:t>Metodický koncept k efektivní podpoře klíčových odborných kompetencí s využitím cizího jazyka ATCZ62 - CLIL jako výuková strategie na vysoké škole</a:t>
            </a:r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127124"/>
            <a:ext cx="3907579" cy="1730876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lc="http://schemas.openxmlformats.org/drawingml/2006/lockedCanvas" xmlns:a16="http://schemas.microsoft.com/office/drawing/2014/main" xmlns:xdr="http://schemas.openxmlformats.org/drawingml/2006/spreadsheetDrawing" xmlns="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07580" y="5377112"/>
            <a:ext cx="3380210" cy="1361574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3148" y="5465511"/>
            <a:ext cx="1284605" cy="1273175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72384" y="5426074"/>
            <a:ext cx="2753995" cy="74549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259679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544530"/>
            <a:ext cx="10515600" cy="563243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600" b="1" dirty="0"/>
              <a:t>Intentions and objectives of logistics </a:t>
            </a:r>
            <a:r>
              <a:rPr lang="en-US" sz="3600" b="1" dirty="0" smtClean="0"/>
              <a:t>analyzes</a:t>
            </a:r>
            <a:endParaRPr lang="cs-CZ" sz="3600" dirty="0"/>
          </a:p>
          <a:p>
            <a:pPr marL="0" indent="0" algn="just">
              <a:buNone/>
            </a:pPr>
            <a:r>
              <a:rPr lang="en-US" sz="3200" dirty="0"/>
              <a:t>Intentions</a:t>
            </a:r>
            <a:r>
              <a:rPr lang="en-US" sz="3200" b="1" dirty="0"/>
              <a:t> </a:t>
            </a:r>
            <a:r>
              <a:rPr lang="en-US" sz="3200" dirty="0"/>
              <a:t>for analyzing logistics chains and systems can be very diverse. </a:t>
            </a:r>
            <a:r>
              <a:rPr lang="en-US" sz="3200" u="sng" dirty="0"/>
              <a:t>The most common ones </a:t>
            </a:r>
            <a:r>
              <a:rPr lang="en-US" sz="3200" u="sng" dirty="0" smtClean="0"/>
              <a:t>are</a:t>
            </a:r>
            <a:r>
              <a:rPr lang="cs-CZ" sz="3000" u="sng" dirty="0" smtClean="0"/>
              <a:t>:</a:t>
            </a:r>
            <a:endParaRPr lang="cs-CZ" sz="3000" dirty="0"/>
          </a:p>
          <a:p>
            <a:pPr lvl="1"/>
            <a:r>
              <a:rPr lang="en-US" sz="2600" dirty="0"/>
              <a:t>rebuilding, extending or building new objects,</a:t>
            </a:r>
            <a:endParaRPr lang="cs-CZ" sz="2600" dirty="0"/>
          </a:p>
          <a:p>
            <a:pPr lvl="1"/>
            <a:r>
              <a:rPr lang="en-US" sz="2600" dirty="0"/>
              <a:t>capacity expansion and equipment upgrading,</a:t>
            </a:r>
            <a:endParaRPr lang="cs-CZ" sz="2600" dirty="0"/>
          </a:p>
          <a:p>
            <a:pPr lvl="1"/>
            <a:r>
              <a:rPr lang="en-US" sz="2600" dirty="0"/>
              <a:t>change of technological or logistics processes,</a:t>
            </a:r>
            <a:endParaRPr lang="cs-CZ" sz="2600" dirty="0"/>
          </a:p>
          <a:p>
            <a:pPr lvl="1"/>
            <a:r>
              <a:rPr lang="en-US" sz="2600" dirty="0"/>
              <a:t>reducing costs, the number of vehicles and workers,</a:t>
            </a:r>
            <a:endParaRPr lang="cs-CZ" sz="2600" dirty="0"/>
          </a:p>
          <a:p>
            <a:pPr lvl="1"/>
            <a:r>
              <a:rPr lang="en-US" sz="2600" dirty="0"/>
              <a:t>increasing competitiveness, </a:t>
            </a:r>
            <a:r>
              <a:rPr lang="en-US" sz="2600" dirty="0" err="1" smtClean="0"/>
              <a:t>etc</a:t>
            </a:r>
            <a:r>
              <a:rPr lang="cs-CZ" sz="2600" dirty="0"/>
              <a:t>.</a:t>
            </a:r>
            <a:endParaRPr lang="cs-CZ" sz="2600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lc="http://schemas.openxmlformats.org/drawingml/2006/lockedCanvas" xmlns:a16="http://schemas.microsoft.com/office/drawing/2014/main" xmlns:xdr="http://schemas.openxmlformats.org/drawingml/2006/spreadsheetDrawing" xmlns="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975488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544530"/>
            <a:ext cx="10515600" cy="5632433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sz="3200" dirty="0"/>
              <a:t>Similarly to intentions to analyze logistics chains and systems that can be very diverse, even objectives of analyzes may vary from case to case. </a:t>
            </a:r>
            <a:r>
              <a:rPr lang="en-US" sz="3200" u="sng" dirty="0"/>
              <a:t>Usually, the purpose of the analysis is </a:t>
            </a:r>
            <a:r>
              <a:rPr lang="cs-CZ" sz="3200" u="sng" dirty="0" smtClean="0"/>
              <a:t>:</a:t>
            </a:r>
            <a:endParaRPr lang="cs-CZ" sz="3200" u="sng" dirty="0" smtClean="0"/>
          </a:p>
          <a:p>
            <a:pPr marL="0" indent="0" algn="just">
              <a:buNone/>
            </a:pPr>
            <a:endParaRPr lang="cs-CZ" sz="3200" dirty="0"/>
          </a:p>
          <a:p>
            <a:pPr lvl="1"/>
            <a:r>
              <a:rPr lang="en-US" sz="2600" dirty="0"/>
              <a:t>identifying critical locations in material flows,</a:t>
            </a:r>
            <a:endParaRPr lang="cs-CZ" sz="2600" dirty="0"/>
          </a:p>
          <a:p>
            <a:pPr lvl="1"/>
            <a:r>
              <a:rPr lang="en-US" sz="2600" dirty="0"/>
              <a:t>reducing inventory volumes,</a:t>
            </a:r>
            <a:endParaRPr lang="cs-CZ" sz="2600" dirty="0"/>
          </a:p>
          <a:p>
            <a:pPr lvl="1"/>
            <a:r>
              <a:rPr lang="en-US" sz="2600" dirty="0"/>
              <a:t>shortening the running time,</a:t>
            </a:r>
            <a:endParaRPr lang="cs-CZ" sz="2600" dirty="0"/>
          </a:p>
          <a:p>
            <a:pPr lvl="1"/>
            <a:r>
              <a:rPr lang="en-US" sz="2600" dirty="0"/>
              <a:t>improving the organization and management of material flows,</a:t>
            </a:r>
            <a:endParaRPr lang="cs-CZ" sz="2600" dirty="0"/>
          </a:p>
          <a:p>
            <a:pPr lvl="1"/>
            <a:r>
              <a:rPr lang="cs-CZ" sz="2600" dirty="0" smtClean="0"/>
              <a:t>e</a:t>
            </a:r>
            <a:r>
              <a:rPr lang="en-US" sz="2600" dirty="0" err="1" smtClean="0"/>
              <a:t>tc</a:t>
            </a:r>
            <a:r>
              <a:rPr lang="cs-CZ" sz="2600" dirty="0"/>
              <a:t>.</a:t>
            </a:r>
            <a:endParaRPr lang="cs-CZ" sz="2600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lc="http://schemas.openxmlformats.org/drawingml/2006/lockedCanvas" xmlns:a16="http://schemas.microsoft.com/office/drawing/2014/main" xmlns:xdr="http://schemas.openxmlformats.org/drawingml/2006/spreadsheetDrawing" xmlns="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224265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442452"/>
            <a:ext cx="10515600" cy="573451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600" b="1" dirty="0"/>
              <a:t>Analytical systematics </a:t>
            </a:r>
            <a:endParaRPr lang="cs-CZ" sz="3600" dirty="0"/>
          </a:p>
          <a:p>
            <a:pPr lvl="1"/>
            <a:r>
              <a:rPr lang="en-US" sz="2600" dirty="0"/>
              <a:t>objectives determination,</a:t>
            </a:r>
            <a:endParaRPr lang="cs-CZ" sz="2600" dirty="0"/>
          </a:p>
          <a:p>
            <a:pPr lvl="1"/>
            <a:r>
              <a:rPr lang="en-US" sz="2600" dirty="0"/>
              <a:t>task formulation,</a:t>
            </a:r>
            <a:endParaRPr lang="cs-CZ" sz="2600" dirty="0"/>
          </a:p>
          <a:p>
            <a:pPr lvl="1"/>
            <a:r>
              <a:rPr lang="en-US" sz="2600" dirty="0"/>
              <a:t>creating an action plan,</a:t>
            </a:r>
            <a:endParaRPr lang="cs-CZ" sz="2600" dirty="0"/>
          </a:p>
          <a:p>
            <a:pPr lvl="1"/>
            <a:r>
              <a:rPr lang="en-US" sz="2600" dirty="0"/>
              <a:t>preparatory work,</a:t>
            </a:r>
            <a:endParaRPr lang="cs-CZ" sz="2600" dirty="0"/>
          </a:p>
          <a:p>
            <a:pPr lvl="1"/>
            <a:r>
              <a:rPr lang="en-US" sz="2600" dirty="0"/>
              <a:t>specification of analyzed objects,</a:t>
            </a:r>
            <a:endParaRPr lang="cs-CZ" sz="2600" dirty="0"/>
          </a:p>
          <a:p>
            <a:pPr lvl="1"/>
            <a:r>
              <a:rPr lang="en-US" sz="2600" dirty="0"/>
              <a:t>elaboration of working procedures for the examination,</a:t>
            </a:r>
            <a:endParaRPr lang="cs-CZ" sz="2600" dirty="0"/>
          </a:p>
          <a:p>
            <a:pPr lvl="1"/>
            <a:r>
              <a:rPr lang="en-US" sz="2600" dirty="0"/>
              <a:t>performing a survey</a:t>
            </a:r>
            <a:r>
              <a:rPr lang="cs-CZ" sz="2600" dirty="0" smtClean="0"/>
              <a:t>.</a:t>
            </a:r>
            <a:endParaRPr lang="cs-CZ" sz="2600" dirty="0"/>
          </a:p>
          <a:p>
            <a:pPr algn="just"/>
            <a:endParaRPr lang="cs-CZ" sz="2400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lc="http://schemas.openxmlformats.org/drawingml/2006/lockedCanvas" xmlns:a16="http://schemas.microsoft.com/office/drawing/2014/main" xmlns:xdr="http://schemas.openxmlformats.org/drawingml/2006/spreadsheetDrawing" xmlns="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975488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15297" y="493161"/>
            <a:ext cx="10738503" cy="568380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b="1" dirty="0"/>
              <a:t>Techniques used within analyze </a:t>
            </a:r>
            <a:endParaRPr lang="cs-CZ" sz="3200" b="1" dirty="0" smtClean="0"/>
          </a:p>
          <a:p>
            <a:pPr marL="0" indent="0">
              <a:buNone/>
            </a:pPr>
            <a:endParaRPr lang="cs-CZ" sz="1000" b="1" dirty="0" smtClean="0"/>
          </a:p>
          <a:p>
            <a:pPr marL="982663" lvl="1"/>
            <a:r>
              <a:rPr lang="en-US" sz="3200" dirty="0" smtClean="0"/>
              <a:t>Querying</a:t>
            </a:r>
            <a:endParaRPr lang="cs-CZ" sz="3000" dirty="0" smtClean="0"/>
          </a:p>
          <a:p>
            <a:pPr marL="982663" lvl="1"/>
            <a:r>
              <a:rPr lang="en-US" sz="3200" dirty="0" smtClean="0"/>
              <a:t>Observation</a:t>
            </a:r>
            <a:endParaRPr lang="cs-CZ" sz="3200" dirty="0"/>
          </a:p>
          <a:p>
            <a:pPr marL="982663" lvl="1"/>
            <a:r>
              <a:rPr lang="en-US" sz="3200" dirty="0" smtClean="0"/>
              <a:t>Modeling</a:t>
            </a:r>
            <a:endParaRPr lang="cs-CZ" sz="3000" dirty="0" smtClean="0"/>
          </a:p>
          <a:p>
            <a:pPr marL="982663" lvl="1"/>
            <a:r>
              <a:rPr lang="en-US" sz="3200" dirty="0" smtClean="0"/>
              <a:t>Simulation</a:t>
            </a:r>
            <a:endParaRPr lang="cs-CZ" sz="3000" dirty="0"/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lc="http://schemas.openxmlformats.org/drawingml/2006/lockedCanvas" xmlns:a16="http://schemas.microsoft.com/office/drawing/2014/main" xmlns:xdr="http://schemas.openxmlformats.org/drawingml/2006/spreadsheetDrawing" xmlns="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41105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74201" y="589935"/>
            <a:ext cx="10738503" cy="548428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3200" u="sng" dirty="0" err="1" smtClean="0"/>
              <a:t>Simulation</a:t>
            </a:r>
            <a:endParaRPr lang="cs-CZ" sz="3200" u="sng" dirty="0" smtClean="0"/>
          </a:p>
          <a:p>
            <a:pPr marL="0" indent="0">
              <a:buNone/>
            </a:pPr>
            <a:endParaRPr lang="cs-CZ" sz="1100" dirty="0"/>
          </a:p>
          <a:p>
            <a:pPr marL="0" indent="0" algn="just">
              <a:buNone/>
            </a:pPr>
            <a:r>
              <a:rPr lang="en-US" sz="3200" b="1" i="1" dirty="0"/>
              <a:t>The simulation </a:t>
            </a:r>
            <a:r>
              <a:rPr lang="en-US" sz="3200" dirty="0"/>
              <a:t>is an imitation of the dynamic process on the model in order to gain knowledge transferable to reality. It offers us </a:t>
            </a:r>
            <a:r>
              <a:rPr lang="en-US" sz="3200" dirty="0" smtClean="0"/>
              <a:t>possibilities</a:t>
            </a:r>
            <a:r>
              <a:rPr lang="cs-CZ" sz="3200" dirty="0" smtClean="0"/>
              <a:t>:</a:t>
            </a:r>
            <a:endParaRPr lang="cs-CZ" sz="3200" dirty="0"/>
          </a:p>
          <a:p>
            <a:pPr lvl="1"/>
            <a:r>
              <a:rPr lang="en-US" sz="2600" dirty="0"/>
              <a:t>exclusion of errors when designing complicated systems with complicated behavior,</a:t>
            </a:r>
            <a:endParaRPr lang="cs-CZ" sz="2600" dirty="0"/>
          </a:p>
          <a:p>
            <a:pPr lvl="1"/>
            <a:r>
              <a:rPr lang="en-US" sz="2600" dirty="0"/>
              <a:t>comparing the multiple variants,</a:t>
            </a:r>
            <a:endParaRPr lang="cs-CZ" sz="2600" dirty="0"/>
          </a:p>
          <a:p>
            <a:pPr lvl="1"/>
            <a:r>
              <a:rPr lang="en-US" sz="2600" dirty="0"/>
              <a:t>ensuring the proper functionality of the material flow system,</a:t>
            </a:r>
            <a:endParaRPr lang="cs-CZ" sz="2600" dirty="0"/>
          </a:p>
          <a:p>
            <a:pPr lvl="1"/>
            <a:r>
              <a:rPr lang="en-US" sz="2600" dirty="0"/>
              <a:t>assessing the stochastic effects (e.g., system behavior failures),</a:t>
            </a:r>
            <a:endParaRPr lang="cs-CZ" sz="2600" dirty="0"/>
          </a:p>
          <a:p>
            <a:pPr lvl="1"/>
            <a:r>
              <a:rPr lang="en-US" sz="2600" dirty="0"/>
              <a:t>determining the system performance limits, </a:t>
            </a:r>
            <a:r>
              <a:rPr lang="en-US" sz="2600" dirty="0" err="1"/>
              <a:t>etc</a:t>
            </a:r>
            <a:r>
              <a:rPr lang="cs-CZ" sz="2600" dirty="0" smtClean="0"/>
              <a:t>.</a:t>
            </a:r>
            <a:endParaRPr lang="cs-CZ" sz="2600" dirty="0"/>
          </a:p>
          <a:p>
            <a:pPr lvl="1"/>
            <a:endParaRPr lang="cs-CZ" sz="2800" dirty="0" smtClean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lc="http://schemas.openxmlformats.org/drawingml/2006/lockedCanvas" xmlns:a16="http://schemas.microsoft.com/office/drawing/2014/main" xmlns:xdr="http://schemas.openxmlformats.org/drawingml/2006/spreadsheetDrawing" xmlns="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741813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337</TotalTime>
  <Words>261</Words>
  <Application>Microsoft Office PowerPoint</Application>
  <PresentationFormat>Vlastní</PresentationFormat>
  <Paragraphs>42</Paragraphs>
  <Slides>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7" baseType="lpstr">
      <vt:lpstr>Motiv Office</vt:lpstr>
      <vt:lpstr>Supply systems management : 6. Analysis of supply chains and model resources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předmětu dle IS</dc:title>
  <dc:creator>Kratka</dc:creator>
  <cp:lastModifiedBy>Stopka Ondrej</cp:lastModifiedBy>
  <cp:revision>85</cp:revision>
  <dcterms:created xsi:type="dcterms:W3CDTF">2017-05-10T10:51:34Z</dcterms:created>
  <dcterms:modified xsi:type="dcterms:W3CDTF">2018-03-20T15:01:53Z</dcterms:modified>
</cp:coreProperties>
</file>