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99" r:id="rId5"/>
    <p:sldId id="293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200584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Supply </a:t>
            </a:r>
            <a:r>
              <a:rPr lang="cs-CZ" sz="3200" b="1" dirty="0" err="1"/>
              <a:t>systems</a:t>
            </a:r>
            <a:r>
              <a:rPr lang="cs-CZ" sz="3200" b="1" dirty="0"/>
              <a:t> management 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6. </a:t>
            </a:r>
            <a:r>
              <a:rPr lang="en-US" b="1" dirty="0"/>
              <a:t>Analysis of supply chains and model resources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530"/>
            <a:ext cx="10515600" cy="5632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Intentions and objectives of logistics </a:t>
            </a:r>
            <a:r>
              <a:rPr lang="en-US" sz="3600" b="1" dirty="0" smtClean="0"/>
              <a:t>analyzes</a:t>
            </a:r>
            <a:endParaRPr lang="cs-CZ" sz="3600" dirty="0"/>
          </a:p>
          <a:p>
            <a:pPr marL="0" indent="0" algn="just">
              <a:buNone/>
            </a:pPr>
            <a:r>
              <a:rPr lang="en-US" sz="3200" dirty="0"/>
              <a:t>Intentions</a:t>
            </a:r>
            <a:r>
              <a:rPr lang="en-US" sz="3200" b="1" dirty="0"/>
              <a:t> </a:t>
            </a:r>
            <a:r>
              <a:rPr lang="en-US" sz="3200" dirty="0"/>
              <a:t>for analyzing logistics chains and systems can be very diverse. </a:t>
            </a:r>
            <a:r>
              <a:rPr lang="en-US" sz="3200" u="sng" dirty="0"/>
              <a:t>The most common ones </a:t>
            </a:r>
            <a:r>
              <a:rPr lang="en-US" sz="3200" u="sng" dirty="0" smtClean="0"/>
              <a:t>are</a:t>
            </a:r>
            <a:r>
              <a:rPr lang="cs-CZ" sz="3000" u="sng" dirty="0" smtClean="0"/>
              <a:t>:</a:t>
            </a:r>
            <a:endParaRPr lang="cs-CZ" sz="3000" dirty="0"/>
          </a:p>
          <a:p>
            <a:pPr lvl="1"/>
            <a:r>
              <a:rPr lang="en-US" sz="2600" dirty="0"/>
              <a:t>rebuilding, extending or building new objects,</a:t>
            </a:r>
            <a:endParaRPr lang="cs-CZ" sz="2600" dirty="0"/>
          </a:p>
          <a:p>
            <a:pPr lvl="1"/>
            <a:r>
              <a:rPr lang="en-US" sz="2600" dirty="0"/>
              <a:t>capacity expansion and equipment upgrading,</a:t>
            </a:r>
            <a:endParaRPr lang="cs-CZ" sz="2600" dirty="0"/>
          </a:p>
          <a:p>
            <a:pPr lvl="1"/>
            <a:r>
              <a:rPr lang="en-US" sz="2600" dirty="0"/>
              <a:t>change of technological or logistics processes,</a:t>
            </a:r>
            <a:endParaRPr lang="cs-CZ" sz="2600" dirty="0"/>
          </a:p>
          <a:p>
            <a:pPr lvl="1"/>
            <a:r>
              <a:rPr lang="en-US" sz="2600" dirty="0"/>
              <a:t>reducing costs, the number of vehicles and workers,</a:t>
            </a:r>
            <a:endParaRPr lang="cs-CZ" sz="2600" dirty="0"/>
          </a:p>
          <a:p>
            <a:pPr lvl="1"/>
            <a:r>
              <a:rPr lang="en-US" sz="2600" dirty="0"/>
              <a:t>increasing competitiveness, </a:t>
            </a:r>
            <a:r>
              <a:rPr lang="en-US" sz="2600" dirty="0" err="1" smtClean="0"/>
              <a:t>etc</a:t>
            </a:r>
            <a:r>
              <a:rPr lang="cs-CZ" sz="2600" dirty="0"/>
              <a:t>.</a:t>
            </a:r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530"/>
            <a:ext cx="10515600" cy="56324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Similarly to intentions to analyze logistics chains and systems that can be very diverse, even objectives of analyzes may vary from case to case. </a:t>
            </a:r>
            <a:r>
              <a:rPr lang="en-US" sz="3200" u="sng" dirty="0"/>
              <a:t>Usually, the purpose of the analysis is </a:t>
            </a:r>
            <a:r>
              <a:rPr lang="cs-CZ" sz="3200" u="sng" dirty="0" smtClean="0"/>
              <a:t>:</a:t>
            </a:r>
            <a:endParaRPr lang="cs-CZ" sz="3200" u="sng" dirty="0" smtClean="0"/>
          </a:p>
          <a:p>
            <a:pPr marL="0" indent="0" algn="just">
              <a:buNone/>
            </a:pPr>
            <a:endParaRPr lang="cs-CZ" sz="3200" dirty="0"/>
          </a:p>
          <a:p>
            <a:pPr lvl="1"/>
            <a:r>
              <a:rPr lang="en-US" sz="2600" dirty="0"/>
              <a:t>identifying critical locations in material flows,</a:t>
            </a:r>
            <a:endParaRPr lang="cs-CZ" sz="2600" dirty="0"/>
          </a:p>
          <a:p>
            <a:pPr lvl="1"/>
            <a:r>
              <a:rPr lang="en-US" sz="2600" dirty="0"/>
              <a:t>reducing inventory volumes,</a:t>
            </a:r>
            <a:endParaRPr lang="cs-CZ" sz="2600" dirty="0"/>
          </a:p>
          <a:p>
            <a:pPr lvl="1"/>
            <a:r>
              <a:rPr lang="en-US" sz="2600" dirty="0"/>
              <a:t>shortening the running time,</a:t>
            </a:r>
            <a:endParaRPr lang="cs-CZ" sz="2600" dirty="0"/>
          </a:p>
          <a:p>
            <a:pPr lvl="1"/>
            <a:r>
              <a:rPr lang="en-US" sz="2600" dirty="0"/>
              <a:t>improving the organization and management of material flows,</a:t>
            </a:r>
            <a:endParaRPr lang="cs-CZ" sz="2600" dirty="0"/>
          </a:p>
          <a:p>
            <a:pPr lvl="1"/>
            <a:r>
              <a:rPr lang="cs-CZ" sz="2600" dirty="0" smtClean="0"/>
              <a:t>e</a:t>
            </a:r>
            <a:r>
              <a:rPr lang="en-US" sz="2600" dirty="0" err="1" smtClean="0"/>
              <a:t>tc</a:t>
            </a:r>
            <a:r>
              <a:rPr lang="cs-CZ" sz="2600" dirty="0"/>
              <a:t>.</a:t>
            </a:r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2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2452"/>
            <a:ext cx="10515600" cy="5734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Analytical systematics </a:t>
            </a:r>
            <a:endParaRPr lang="cs-CZ" sz="3600" dirty="0"/>
          </a:p>
          <a:p>
            <a:pPr lvl="1"/>
            <a:r>
              <a:rPr lang="en-US" sz="2600" dirty="0"/>
              <a:t>objectives determination,</a:t>
            </a:r>
            <a:endParaRPr lang="cs-CZ" sz="2600" dirty="0"/>
          </a:p>
          <a:p>
            <a:pPr lvl="1"/>
            <a:r>
              <a:rPr lang="en-US" sz="2600" dirty="0"/>
              <a:t>task formulation,</a:t>
            </a:r>
            <a:endParaRPr lang="cs-CZ" sz="2600" dirty="0"/>
          </a:p>
          <a:p>
            <a:pPr lvl="1"/>
            <a:r>
              <a:rPr lang="en-US" sz="2600" dirty="0"/>
              <a:t>creating an action plan,</a:t>
            </a:r>
            <a:endParaRPr lang="cs-CZ" sz="2600" dirty="0"/>
          </a:p>
          <a:p>
            <a:pPr lvl="1"/>
            <a:r>
              <a:rPr lang="en-US" sz="2600" dirty="0"/>
              <a:t>preparatory work,</a:t>
            </a:r>
            <a:endParaRPr lang="cs-CZ" sz="2600" dirty="0"/>
          </a:p>
          <a:p>
            <a:pPr lvl="1"/>
            <a:r>
              <a:rPr lang="en-US" sz="2600" dirty="0"/>
              <a:t>specification of analyzed objects,</a:t>
            </a:r>
            <a:endParaRPr lang="cs-CZ" sz="2600" dirty="0"/>
          </a:p>
          <a:p>
            <a:pPr lvl="1"/>
            <a:r>
              <a:rPr lang="en-US" sz="2600" dirty="0"/>
              <a:t>elaboration of working procedures for the examination,</a:t>
            </a:r>
            <a:endParaRPr lang="cs-CZ" sz="2600" dirty="0"/>
          </a:p>
          <a:p>
            <a:pPr lvl="1"/>
            <a:r>
              <a:rPr lang="en-US" sz="2600" dirty="0"/>
              <a:t>performing a survey</a:t>
            </a:r>
            <a:r>
              <a:rPr lang="cs-CZ" sz="2600" dirty="0" smtClean="0"/>
              <a:t>.</a:t>
            </a:r>
            <a:endParaRPr lang="cs-CZ" sz="2600" dirty="0"/>
          </a:p>
          <a:p>
            <a:pPr algn="just"/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Techniques used within analyze </a:t>
            </a:r>
            <a:endParaRPr lang="cs-CZ" sz="3200" b="1" dirty="0" smtClean="0"/>
          </a:p>
          <a:p>
            <a:pPr marL="0" indent="0">
              <a:buNone/>
            </a:pPr>
            <a:endParaRPr lang="cs-CZ" sz="1000" b="1" dirty="0" smtClean="0"/>
          </a:p>
          <a:p>
            <a:pPr marL="982663" lvl="1"/>
            <a:r>
              <a:rPr lang="en-US" sz="3200" dirty="0" smtClean="0"/>
              <a:t>Querying</a:t>
            </a:r>
            <a:endParaRPr lang="cs-CZ" sz="3000" dirty="0" smtClean="0"/>
          </a:p>
          <a:p>
            <a:pPr marL="982663" lvl="1"/>
            <a:r>
              <a:rPr lang="en-US" sz="3200" dirty="0" smtClean="0"/>
              <a:t>Observation</a:t>
            </a:r>
            <a:endParaRPr lang="cs-CZ" sz="3200" dirty="0"/>
          </a:p>
          <a:p>
            <a:pPr marL="982663" lvl="1"/>
            <a:r>
              <a:rPr lang="en-US" sz="3200" dirty="0" smtClean="0"/>
              <a:t>Modeling</a:t>
            </a:r>
            <a:endParaRPr lang="cs-CZ" sz="3000" dirty="0" smtClean="0"/>
          </a:p>
          <a:p>
            <a:pPr marL="982663" lvl="1"/>
            <a:r>
              <a:rPr lang="en-US" sz="3200" dirty="0" smtClean="0"/>
              <a:t>Simulation</a:t>
            </a:r>
            <a:endParaRPr lang="cs-CZ" sz="3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9935"/>
            <a:ext cx="10738503" cy="5484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 err="1" smtClean="0"/>
              <a:t>Simulation</a:t>
            </a:r>
            <a:endParaRPr lang="cs-CZ" sz="3200" u="sng" dirty="0" smtClean="0"/>
          </a:p>
          <a:p>
            <a:pPr marL="0" indent="0">
              <a:buNone/>
            </a:pPr>
            <a:endParaRPr lang="cs-CZ" sz="1100" dirty="0"/>
          </a:p>
          <a:p>
            <a:pPr marL="0" indent="0" algn="just">
              <a:buNone/>
            </a:pPr>
            <a:r>
              <a:rPr lang="en-US" sz="3200" b="1" i="1" dirty="0"/>
              <a:t>The simulation </a:t>
            </a:r>
            <a:r>
              <a:rPr lang="en-US" sz="3200" dirty="0"/>
              <a:t>is an imitation of the dynamic process on the model in order to gain knowledge transferable to reality. It offers us </a:t>
            </a:r>
            <a:r>
              <a:rPr lang="en-US" sz="3200" dirty="0" smtClean="0"/>
              <a:t>possibilities</a:t>
            </a:r>
            <a:r>
              <a:rPr lang="cs-CZ" sz="3200" dirty="0" smtClean="0"/>
              <a:t>:</a:t>
            </a:r>
            <a:endParaRPr lang="cs-CZ" sz="3200" dirty="0"/>
          </a:p>
          <a:p>
            <a:pPr lvl="1"/>
            <a:r>
              <a:rPr lang="en-US" sz="2600" dirty="0"/>
              <a:t>exclusion of errors when designing complicated systems with complicated behavior,</a:t>
            </a:r>
            <a:endParaRPr lang="cs-CZ" sz="2600" dirty="0"/>
          </a:p>
          <a:p>
            <a:pPr lvl="1"/>
            <a:r>
              <a:rPr lang="en-US" sz="2600" dirty="0"/>
              <a:t>comparing the multiple variants,</a:t>
            </a:r>
            <a:endParaRPr lang="cs-CZ" sz="2600" dirty="0"/>
          </a:p>
          <a:p>
            <a:pPr lvl="1"/>
            <a:r>
              <a:rPr lang="en-US" sz="2600" dirty="0"/>
              <a:t>ensuring the proper functionality of the material flow system,</a:t>
            </a:r>
            <a:endParaRPr lang="cs-CZ" sz="2600" dirty="0"/>
          </a:p>
          <a:p>
            <a:pPr lvl="1"/>
            <a:r>
              <a:rPr lang="en-US" sz="2600" dirty="0"/>
              <a:t>assessing the stochastic effects (e.g., system behavior failures),</a:t>
            </a:r>
            <a:endParaRPr lang="cs-CZ" sz="2600" dirty="0"/>
          </a:p>
          <a:p>
            <a:pPr lvl="1"/>
            <a:r>
              <a:rPr lang="en-US" sz="2600" dirty="0"/>
              <a:t>determining the system performance limits, </a:t>
            </a:r>
            <a:r>
              <a:rPr lang="en-US" sz="2600" dirty="0" err="1"/>
              <a:t>etc</a:t>
            </a:r>
            <a:r>
              <a:rPr lang="cs-CZ" sz="2600" dirty="0" smtClean="0"/>
              <a:t>.</a:t>
            </a:r>
            <a:endParaRPr lang="cs-CZ" sz="2600" dirty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261</Words>
  <Application>Microsoft Office PowerPoint</Application>
  <PresentationFormat>Vlastní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Supply systems management : 6. Analysis of supply chains and model resources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85</cp:revision>
  <dcterms:created xsi:type="dcterms:W3CDTF">2017-05-10T10:51:34Z</dcterms:created>
  <dcterms:modified xsi:type="dcterms:W3CDTF">2018-03-20T15:01:53Z</dcterms:modified>
</cp:coreProperties>
</file>