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5" r:id="rId4"/>
    <p:sldId id="259" r:id="rId5"/>
    <p:sldId id="293" r:id="rId6"/>
    <p:sldId id="294"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varScale="1">
        <p:scale>
          <a:sx n="106" d="100"/>
          <a:sy n="106" d="100"/>
        </p:scale>
        <p:origin x="-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159488"/>
          </a:xfrm>
        </p:spPr>
        <p:txBody>
          <a:bodyPr>
            <a:normAutofit fontScale="90000"/>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smtClean="0"/>
              <a:t>12. </a:t>
            </a:r>
            <a:r>
              <a:rPr lang="en-US" b="1" dirty="0"/>
              <a:t>Trends in the supply systems and processes</a:t>
            </a:r>
            <a:r>
              <a:rPr lang="cs-CZ" b="1" dirty="0" smtClean="0"/>
              <a:t> </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36998"/>
            <a:ext cx="10515600" cy="5539965"/>
          </a:xfrm>
        </p:spPr>
        <p:txBody>
          <a:bodyPr>
            <a:normAutofit/>
          </a:bodyPr>
          <a:lstStyle/>
          <a:p>
            <a:pPr marL="0" indent="0" algn="just">
              <a:buNone/>
            </a:pPr>
            <a:r>
              <a:rPr lang="en-US" sz="4000" b="1" dirty="0"/>
              <a:t>Process chains among suppliers and final </a:t>
            </a:r>
            <a:r>
              <a:rPr lang="en-US" sz="4000" b="1" dirty="0" smtClean="0"/>
              <a:t>customers</a:t>
            </a:r>
            <a:endParaRPr lang="cs-CZ" sz="4000" dirty="0"/>
          </a:p>
          <a:p>
            <a:pPr marL="457200" lvl="1" indent="0" algn="just">
              <a:buNone/>
            </a:pPr>
            <a:r>
              <a:rPr lang="en-US" sz="2600" dirty="0" smtClean="0"/>
              <a:t>The </a:t>
            </a:r>
            <a:r>
              <a:rPr lang="en-US" sz="2600" dirty="0"/>
              <a:t>corporate strategy is the basis for successful business management and the starting point for creating all the business plans. </a:t>
            </a:r>
            <a:r>
              <a:rPr lang="en-US" sz="2600" b="1" dirty="0"/>
              <a:t>Corporate strategy</a:t>
            </a:r>
            <a:r>
              <a:rPr lang="en-US" sz="2600" dirty="0"/>
              <a:t> means the formulation of basic enterprise development processes. Enterprise strategy includes its strategic goals and strategic operations</a:t>
            </a:r>
            <a:r>
              <a:rPr lang="cs-CZ" sz="2600" dirty="0" smtClean="0"/>
              <a:t>.</a:t>
            </a:r>
            <a:endParaRPr lang="cs-CZ" sz="2600"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36998"/>
            <a:ext cx="10515600" cy="5539965"/>
          </a:xfrm>
        </p:spPr>
        <p:txBody>
          <a:bodyPr>
            <a:normAutofit/>
          </a:bodyPr>
          <a:lstStyle/>
          <a:p>
            <a:pPr marL="0" indent="0" algn="just">
              <a:buNone/>
            </a:pPr>
            <a:r>
              <a:rPr lang="en-US" sz="3200" u="sng" dirty="0"/>
              <a:t>Logistics provides and </a:t>
            </a:r>
            <a:r>
              <a:rPr lang="en-US" sz="3200" u="sng" dirty="0" smtClean="0"/>
              <a:t>controls</a:t>
            </a:r>
            <a:r>
              <a:rPr lang="cs-CZ" sz="3200" u="sng" dirty="0" smtClean="0"/>
              <a:t>:</a:t>
            </a:r>
            <a:endParaRPr lang="cs-CZ" sz="3200" dirty="0"/>
          </a:p>
          <a:p>
            <a:pPr lvl="1" algn="just"/>
            <a:r>
              <a:rPr lang="en-US" sz="2600" dirty="0" smtClean="0"/>
              <a:t>the </a:t>
            </a:r>
            <a:r>
              <a:rPr lang="en-US" sz="2600" dirty="0"/>
              <a:t>movement of objects (e.g. products, pallets, orders, etc</a:t>
            </a:r>
            <a:r>
              <a:rPr lang="en-US" sz="2600" dirty="0" smtClean="0"/>
              <a:t>.)</a:t>
            </a:r>
            <a:r>
              <a:rPr lang="cs-CZ" sz="2600" dirty="0" smtClean="0"/>
              <a:t>,</a:t>
            </a:r>
          </a:p>
          <a:p>
            <a:pPr lvl="1" algn="just"/>
            <a:r>
              <a:rPr lang="en-US" sz="2600" dirty="0" smtClean="0"/>
              <a:t>through </a:t>
            </a:r>
            <a:r>
              <a:rPr lang="en-US" sz="2600" dirty="0"/>
              <a:t>partial process of the chain processes. </a:t>
            </a:r>
            <a:endParaRPr lang="cs-CZ" sz="2600" dirty="0" smtClean="0"/>
          </a:p>
          <a:p>
            <a:pPr marL="0" indent="0" algn="just">
              <a:buNone/>
            </a:pPr>
            <a:endParaRPr lang="cs-CZ" sz="1000" dirty="0"/>
          </a:p>
          <a:p>
            <a:pPr marL="0" indent="0" algn="just">
              <a:buNone/>
            </a:pPr>
            <a:r>
              <a:rPr lang="en-US" dirty="0" smtClean="0"/>
              <a:t>Transformation </a:t>
            </a:r>
            <a:r>
              <a:rPr lang="en-US" dirty="0"/>
              <a:t>of objects, i.e. machining, storage, handling, control, etc., takes place in individual </a:t>
            </a:r>
            <a:r>
              <a:rPr lang="en-US" dirty="0" smtClean="0"/>
              <a:t>processes</a:t>
            </a:r>
            <a:r>
              <a:rPr lang="cs-CZ" dirty="0" smtClean="0"/>
              <a:t>.</a:t>
            </a:r>
          </a:p>
          <a:p>
            <a:pPr marL="0" indent="0" algn="just">
              <a:buNone/>
            </a:pPr>
            <a:endParaRPr lang="cs-CZ" sz="1000" dirty="0" smtClean="0"/>
          </a:p>
          <a:p>
            <a:pPr marL="0" indent="0" algn="just">
              <a:buNone/>
            </a:pPr>
            <a:r>
              <a:rPr lang="en-US" dirty="0"/>
              <a:t>Among processes, the exchange of material (matter, substances) and information occurs. The task of logistics is to control the integrated material and information flows. The level of interactions among process chain elements affects the quality of logistics and the level of communication systems is therefore the main aim of logistics experts.</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08768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26725"/>
            <a:ext cx="10738503" cy="5550240"/>
          </a:xfrm>
        </p:spPr>
        <p:txBody>
          <a:bodyPr>
            <a:normAutofit/>
          </a:bodyPr>
          <a:lstStyle/>
          <a:p>
            <a:pPr marL="0" indent="0" algn="just">
              <a:buNone/>
            </a:pPr>
            <a:r>
              <a:rPr lang="en-US" sz="3600" b="1" dirty="0"/>
              <a:t>RFID – Hardware and Software integrated into material </a:t>
            </a:r>
            <a:r>
              <a:rPr lang="en-US" sz="3600" b="1" dirty="0" smtClean="0"/>
              <a:t>flows</a:t>
            </a:r>
            <a:endParaRPr lang="cs-CZ" sz="3600" dirty="0"/>
          </a:p>
          <a:p>
            <a:pPr marL="457200" lvl="1" indent="0" algn="just">
              <a:buNone/>
            </a:pPr>
            <a:r>
              <a:rPr lang="en-US" sz="2600" dirty="0"/>
              <a:t>Recently, many research and development studies and works have been carried out in the field of improving the properties and implementation of radio frequency identification. Especially, as far as the introduction of these executive elements into intralogistics is concerned</a:t>
            </a:r>
            <a:r>
              <a:rPr lang="cs-CZ" sz="2600" dirty="0" smtClean="0"/>
              <a:t>.</a:t>
            </a:r>
            <a:endParaRPr lang="cs-CZ" sz="26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algn="just"/>
            <a:r>
              <a:rPr lang="en-US" sz="3200" b="1" dirty="0"/>
              <a:t>RFID (Radio Frequency Identification)</a:t>
            </a:r>
            <a:r>
              <a:rPr lang="en-US" sz="3200" dirty="0"/>
              <a:t> - of radio frequency identification, at the current stage of development, enables unambiguous contactless identification of almost any object using means of electromagnetic waves</a:t>
            </a:r>
            <a:r>
              <a:rPr lang="cs-CZ" sz="3200" dirty="0" smtClean="0"/>
              <a:t>.</a:t>
            </a:r>
            <a:endParaRPr lang="cs-CZ" sz="3200" dirty="0"/>
          </a:p>
          <a:p>
            <a:pPr algn="just"/>
            <a:r>
              <a:rPr lang="en-US" sz="3200" dirty="0"/>
              <a:t>Establishing the RFID technology enables </a:t>
            </a:r>
            <a:r>
              <a:rPr lang="en-US" sz="3200" b="1" dirty="0"/>
              <a:t>to optimize the value-creating processes</a:t>
            </a:r>
            <a:r>
              <a:rPr lang="cs-CZ" sz="3200" dirty="0" smtClean="0"/>
              <a:t>. </a:t>
            </a:r>
            <a:endParaRPr lang="cs-CZ" sz="3200" dirty="0"/>
          </a:p>
          <a:p>
            <a:pPr algn="just"/>
            <a:endParaRPr lang="cs-CZ" dirty="0"/>
          </a:p>
          <a:p>
            <a:pPr algn="just"/>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34256"/>
            <a:ext cx="10738503" cy="5539968"/>
          </a:xfrm>
        </p:spPr>
        <p:txBody>
          <a:bodyPr>
            <a:normAutofit/>
          </a:bodyPr>
          <a:lstStyle/>
          <a:p>
            <a:pPr marL="0" indent="0" algn="just">
              <a:buNone/>
            </a:pPr>
            <a:r>
              <a:rPr lang="en-US" sz="3200" b="1" dirty="0"/>
              <a:t>Transponders </a:t>
            </a:r>
            <a:r>
              <a:rPr lang="en-US" sz="3200" dirty="0"/>
              <a:t>are systems that enable to exchange the data via transmitting and receiving units. The transponder consists of a transponder </a:t>
            </a:r>
            <a:r>
              <a:rPr lang="en-US" sz="3200" b="1" dirty="0"/>
              <a:t>antenna</a:t>
            </a:r>
            <a:r>
              <a:rPr lang="en-US" sz="3200" dirty="0"/>
              <a:t>, which for obvious reasons is smaller than the antenna system of the communication unit, and a </a:t>
            </a:r>
            <a:r>
              <a:rPr lang="en-US" sz="3200" b="1" dirty="0"/>
              <a:t>chip</a:t>
            </a:r>
            <a:r>
              <a:rPr lang="en-US" sz="3200" dirty="0"/>
              <a:t>. The chip is used to store the data and performs the function of controller. Active transponders also have an energy source and can process and transmit the information</a:t>
            </a:r>
            <a:r>
              <a:rPr lang="cs-CZ" sz="3200" dirty="0" smtClean="0"/>
              <a:t>.</a:t>
            </a:r>
            <a:endParaRPr lang="cs-CZ" dirty="0"/>
          </a:p>
          <a:p>
            <a:endParaRPr lang="cs-CZ" dirty="0"/>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313</Words>
  <Application>Microsoft Office PowerPoint</Application>
  <PresentationFormat>Vlastní</PresentationFormat>
  <Paragraphs>18</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Motiv Office</vt:lpstr>
      <vt:lpstr>Supply systems management: 12. Trends in the supply systems and processes </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86</cp:revision>
  <dcterms:created xsi:type="dcterms:W3CDTF">2017-05-10T10:51:34Z</dcterms:created>
  <dcterms:modified xsi:type="dcterms:W3CDTF">2018-03-20T16:04:09Z</dcterms:modified>
</cp:coreProperties>
</file>