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5" r:id="rId4"/>
    <p:sldId id="259" r:id="rId5"/>
    <p:sldId id="293" r:id="rId6"/>
    <p:sldId id="29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159488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Řízení dodavatelských systémů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12. Vývojové trendy v dodavatelských systémech a procesech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36998"/>
            <a:ext cx="10515600" cy="55399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4000" b="1" dirty="0"/>
              <a:t>Procesní řetězce mezi dodavateli a konečnými zákazníky</a:t>
            </a:r>
            <a:endParaRPr lang="cs-CZ" sz="4000" dirty="0"/>
          </a:p>
          <a:p>
            <a:pPr marL="457200" lvl="1" indent="0" algn="just">
              <a:buNone/>
            </a:pPr>
            <a:r>
              <a:rPr lang="cs-CZ" sz="2600" dirty="0" smtClean="0"/>
              <a:t>Základem </a:t>
            </a:r>
            <a:r>
              <a:rPr lang="cs-CZ" sz="2600" dirty="0"/>
              <a:t>úspěšného řízení podniku a východiskem pro tvorbu všech podnikových plánů je strategie podniku. Pod pojmem strategie podniku rozumíme formulaci základních rozvojových procesů podniku. Strategie podniku obsahuje jeho strategické cíle a strategické operace.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36998"/>
            <a:ext cx="10515600" cy="55399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500" u="sng" dirty="0"/>
              <a:t>Logistika zabezpečuje a </a:t>
            </a:r>
            <a:r>
              <a:rPr lang="cs-CZ" sz="3500" u="sng" dirty="0" smtClean="0"/>
              <a:t>řídí</a:t>
            </a:r>
            <a:r>
              <a:rPr lang="cs-CZ" sz="3500" dirty="0" smtClean="0"/>
              <a:t>:</a:t>
            </a:r>
          </a:p>
          <a:p>
            <a:pPr lvl="1" algn="just"/>
            <a:r>
              <a:rPr lang="cs-CZ" sz="2800" dirty="0" smtClean="0"/>
              <a:t>pohyb </a:t>
            </a:r>
            <a:r>
              <a:rPr lang="cs-CZ" sz="2800" dirty="0"/>
              <a:t>objektů (např. výrobků, palet,  zakázek aj</a:t>
            </a:r>
            <a:r>
              <a:rPr lang="cs-CZ" sz="2800" dirty="0" smtClean="0"/>
              <a:t>.),</a:t>
            </a:r>
          </a:p>
          <a:p>
            <a:pPr lvl="1" algn="just"/>
            <a:r>
              <a:rPr lang="cs-CZ" sz="2800" dirty="0" smtClean="0"/>
              <a:t>přes </a:t>
            </a:r>
            <a:r>
              <a:rPr lang="cs-CZ" sz="2800" dirty="0"/>
              <a:t>dílčí procesy procesních řetězců. </a:t>
            </a:r>
            <a:endParaRPr lang="cs-CZ" sz="2800" dirty="0" smtClean="0"/>
          </a:p>
          <a:p>
            <a:pPr marL="0" indent="0" algn="just">
              <a:buNone/>
            </a:pPr>
            <a:endParaRPr lang="cs-CZ" sz="1100" dirty="0"/>
          </a:p>
          <a:p>
            <a:pPr marL="0" indent="0" algn="just">
              <a:buNone/>
            </a:pPr>
            <a:r>
              <a:rPr lang="cs-CZ" dirty="0" smtClean="0"/>
              <a:t>V </a:t>
            </a:r>
            <a:r>
              <a:rPr lang="cs-CZ" dirty="0"/>
              <a:t>jednotlivých procesech probíhají  transformace objektů tj. obrábění,  skladování, manipulace, kontrola apod. </a:t>
            </a:r>
            <a:endParaRPr lang="cs-CZ" dirty="0" smtClean="0"/>
          </a:p>
          <a:p>
            <a:pPr marL="0" indent="0" algn="just">
              <a:buNone/>
            </a:pPr>
            <a:endParaRPr lang="cs-CZ"/>
          </a:p>
          <a:p>
            <a:pPr marL="0" indent="0" algn="just">
              <a:buNone/>
            </a:pPr>
            <a:r>
              <a:rPr lang="cs-CZ" dirty="0" smtClean="0"/>
              <a:t>Mezi </a:t>
            </a:r>
            <a:r>
              <a:rPr lang="cs-CZ" dirty="0"/>
              <a:t>procesy dochází k výměně materiálu (hmot, látek) a informací. Úkolem logistiky je integrované hmotné a informační toky ovládat. Úroveň interakcí mezi články procesního řetězce ovlivňuje jakost logistiky a úroveň </a:t>
            </a:r>
            <a:r>
              <a:rPr lang="cs-CZ" b="1" dirty="0"/>
              <a:t>komunikačních systémů</a:t>
            </a:r>
            <a:r>
              <a:rPr lang="cs-CZ" dirty="0"/>
              <a:t> je proto středem pozornosti logistiků.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452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26725"/>
            <a:ext cx="10738503" cy="55502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600" b="1" dirty="0"/>
              <a:t>RFID – Hardware a Software integrované do hmotných toků</a:t>
            </a:r>
            <a:endParaRPr lang="cs-CZ" sz="3600" dirty="0"/>
          </a:p>
          <a:p>
            <a:pPr marL="457200" lvl="1" indent="0" algn="just">
              <a:buNone/>
            </a:pPr>
            <a:r>
              <a:rPr lang="cs-CZ" dirty="0"/>
              <a:t>V posledních letech proběhl v oblasti zdokonalování vlastností a zavádění radiofrekvenční identifikace mnoho výzkumných a vývojových prací. Zejména v souvislosti zavádění těchto výkonných prvků do </a:t>
            </a:r>
            <a:r>
              <a:rPr lang="cs-CZ" dirty="0" err="1"/>
              <a:t>intralogistiky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lvl="1" algn="just"/>
            <a:r>
              <a:rPr lang="cs-CZ" sz="2600" b="1" dirty="0"/>
              <a:t>RFID (</a:t>
            </a:r>
            <a:r>
              <a:rPr lang="cs-CZ" sz="2600" b="1" dirty="0" err="1"/>
              <a:t>Radio</a:t>
            </a:r>
            <a:r>
              <a:rPr lang="cs-CZ" sz="2600" b="1" dirty="0"/>
              <a:t> </a:t>
            </a:r>
            <a:r>
              <a:rPr lang="cs-CZ" sz="2600" b="1" dirty="0" err="1"/>
              <a:t>Frequency</a:t>
            </a:r>
            <a:r>
              <a:rPr lang="cs-CZ" sz="2600" b="1" dirty="0"/>
              <a:t> </a:t>
            </a:r>
            <a:r>
              <a:rPr lang="cs-CZ" sz="2600" b="1" dirty="0" err="1"/>
              <a:t>Identification</a:t>
            </a:r>
            <a:r>
              <a:rPr lang="cs-CZ" sz="2600" b="1" dirty="0"/>
              <a:t>)</a:t>
            </a:r>
            <a:r>
              <a:rPr lang="cs-CZ" sz="2600" dirty="0"/>
              <a:t> - radiofrekvenční identifikace v současném vývojovém stadiu umožňuje jednoznačnou bezkontaktní identifikaci téměř libovolných objektů pomocí elektromagnetických vln.</a:t>
            </a:r>
          </a:p>
          <a:p>
            <a:pPr lvl="1" algn="just"/>
            <a:r>
              <a:rPr lang="cs-CZ" sz="2600" dirty="0"/>
              <a:t>Nasazení RFID technologie umožňuje optimalizovat procesy tvorby hodnot.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34256"/>
            <a:ext cx="10738503" cy="55399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 err="1"/>
              <a:t>Transpondery</a:t>
            </a:r>
            <a:r>
              <a:rPr lang="cs-CZ" sz="3200" b="1" dirty="0"/>
              <a:t> </a:t>
            </a:r>
            <a:r>
              <a:rPr lang="cs-CZ" sz="3200" dirty="0"/>
              <a:t>jsou systémy, které si mohou prostřednictvím vysílacích a přijímacích jednotek vyměňovat data. </a:t>
            </a:r>
            <a:r>
              <a:rPr lang="cs-CZ" sz="3200" dirty="0" err="1"/>
              <a:t>Transponder</a:t>
            </a:r>
            <a:r>
              <a:rPr lang="cs-CZ" sz="3200" dirty="0"/>
              <a:t> se skládá z </a:t>
            </a:r>
            <a:r>
              <a:rPr lang="cs-CZ" sz="3200" dirty="0" err="1"/>
              <a:t>transponderové</a:t>
            </a:r>
            <a:r>
              <a:rPr lang="cs-CZ" sz="3200" dirty="0"/>
              <a:t> antény, která bývá z pochopitelných důvodů menší než anténní systém komunikační jednotky a z čipu. Ten slouží k ukládání dat a plní funkci </a:t>
            </a:r>
            <a:r>
              <a:rPr lang="cs-CZ" sz="3200" dirty="0" err="1"/>
              <a:t>controlleru</a:t>
            </a:r>
            <a:r>
              <a:rPr lang="cs-CZ" sz="3200" dirty="0"/>
              <a:t>. Aktivní </a:t>
            </a:r>
            <a:r>
              <a:rPr lang="cs-CZ" sz="3200" dirty="0" err="1"/>
              <a:t>transpondery</a:t>
            </a:r>
            <a:r>
              <a:rPr lang="cs-CZ" sz="3200" dirty="0"/>
              <a:t> mají navíc zdroj energie a mohou informace zpracovat a vysílat.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99</Words>
  <Application>Microsoft Office PowerPoint</Application>
  <PresentationFormat>Vlastní</PresentationFormat>
  <Paragraphs>18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Řízení dodavatelských systémů: 12. Vývojové trendy v dodavatelských systémech a procesech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83</cp:revision>
  <dcterms:created xsi:type="dcterms:W3CDTF">2017-05-10T10:51:34Z</dcterms:created>
  <dcterms:modified xsi:type="dcterms:W3CDTF">2018-03-20T16:02:00Z</dcterms:modified>
</cp:coreProperties>
</file>