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9</a:t>
            </a:r>
            <a:r>
              <a:rPr lang="cs-CZ" b="1" dirty="0" smtClean="0"/>
              <a:t>. Zděné nosné svislé konstrukce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Svislé nosné a zděné nosné konstrukce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Svislé nosné konstrukce</a:t>
            </a:r>
            <a:r>
              <a:rPr lang="cs-CZ" dirty="0"/>
              <a:t> </a:t>
            </a:r>
            <a:r>
              <a:rPr lang="cs-CZ" dirty="0" smtClean="0"/>
              <a:t>– přenášejí </a:t>
            </a:r>
            <a:r>
              <a:rPr lang="cs-CZ" dirty="0"/>
              <a:t>veškeré zatížení z vodorovných konstrukcí až do základů objektu a objekt ztužovat. Další funkce mohou být dělicí, tepelně izolační, akustické, </a:t>
            </a:r>
            <a:r>
              <a:rPr lang="cs-CZ" dirty="0" smtClean="0"/>
              <a:t>protipožární </a:t>
            </a:r>
            <a:r>
              <a:rPr lang="cs-CZ" dirty="0"/>
              <a:t>či </a:t>
            </a:r>
            <a:r>
              <a:rPr lang="cs-CZ" dirty="0" smtClean="0"/>
              <a:t>estetické. Konstrukce: </a:t>
            </a:r>
            <a:r>
              <a:rPr lang="cs-CZ" b="1" dirty="0" smtClean="0"/>
              <a:t>stěny, sloupy, pilíře.</a:t>
            </a:r>
          </a:p>
          <a:p>
            <a:pPr algn="just"/>
            <a:r>
              <a:rPr lang="cs-CZ" b="1" dirty="0"/>
              <a:t>Zděné stěny</a:t>
            </a:r>
            <a:r>
              <a:rPr lang="cs-CZ" dirty="0"/>
              <a:t> se vyzdívají z kusových přírodních nebo umělých zdících prvků spojovaných maltou popřípadě kladených na </a:t>
            </a:r>
            <a:r>
              <a:rPr lang="cs-CZ" dirty="0" smtClean="0"/>
              <a:t>sucho. </a:t>
            </a:r>
            <a:r>
              <a:rPr lang="cs-CZ" b="1" dirty="0"/>
              <a:t>Podle druhu použitých zdících</a:t>
            </a:r>
            <a:r>
              <a:rPr lang="cs-CZ" dirty="0"/>
              <a:t> </a:t>
            </a:r>
            <a:r>
              <a:rPr lang="cs-CZ" b="1" dirty="0"/>
              <a:t>prvků</a:t>
            </a:r>
            <a:r>
              <a:rPr lang="cs-CZ" dirty="0"/>
              <a:t> rozlišujeme zdivo cihelné, zdivo tvárnicové, zdivo kamenné a zdivo smíšené.</a:t>
            </a:r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Zdivo cihelné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Cihly se vyrábějí v různých materiálových a rozměrových formátech s otvory nebo bez </a:t>
            </a:r>
            <a:r>
              <a:rPr lang="cs-CZ" dirty="0" smtClean="0"/>
              <a:t>otvorů.</a:t>
            </a:r>
          </a:p>
          <a:p>
            <a:r>
              <a:rPr lang="cs-CZ" b="1" dirty="0"/>
              <a:t>Klasická vazba cihelného zdiva</a:t>
            </a:r>
            <a:r>
              <a:rPr lang="cs-CZ" dirty="0"/>
              <a:t> je charakterizována:</a:t>
            </a:r>
          </a:p>
          <a:p>
            <a:pPr lvl="1"/>
            <a:r>
              <a:rPr lang="cs-CZ" dirty="0"/>
              <a:t>Kusovým stavivem, které se ukládá do vodorovných vrstev</a:t>
            </a:r>
          </a:p>
          <a:p>
            <a:pPr lvl="1"/>
            <a:r>
              <a:rPr lang="cs-CZ" dirty="0"/>
              <a:t>Styčné (svislé) spáry ve dvou vrstvách nad sebou musí být vystřídány</a:t>
            </a:r>
          </a:p>
          <a:p>
            <a:pPr lvl="1"/>
            <a:r>
              <a:rPr lang="cs-CZ" dirty="0"/>
              <a:t>Ložné i styčné spáry musí být dokonale vyplněny maltou</a:t>
            </a:r>
          </a:p>
          <a:p>
            <a:pPr algn="just"/>
            <a:r>
              <a:rPr lang="cs-CZ" dirty="0"/>
              <a:t>Mezi klasické vazby patří vazba </a:t>
            </a:r>
            <a:r>
              <a:rPr lang="cs-CZ" b="1" dirty="0" smtClean="0"/>
              <a:t>běhounová</a:t>
            </a:r>
            <a:r>
              <a:rPr lang="cs-CZ" dirty="0" smtClean="0"/>
              <a:t> (1/2 cihly), </a:t>
            </a:r>
            <a:r>
              <a:rPr lang="cs-CZ" b="1" dirty="0" smtClean="0"/>
              <a:t>vazáková</a:t>
            </a:r>
            <a:r>
              <a:rPr lang="cs-CZ" dirty="0" smtClean="0"/>
              <a:t> (1/4 cihly) </a:t>
            </a:r>
            <a:r>
              <a:rPr lang="cs-CZ" dirty="0"/>
              <a:t>a vazba </a:t>
            </a:r>
            <a:r>
              <a:rPr lang="cs-CZ" b="1" dirty="0" err="1" smtClean="0"/>
              <a:t>polokřížová</a:t>
            </a:r>
            <a:r>
              <a:rPr lang="cs-CZ" dirty="0" smtClean="0"/>
              <a:t> (</a:t>
            </a:r>
            <a:r>
              <a:rPr lang="cs-CZ" dirty="0"/>
              <a:t>v příčném směru o ½ cihly, v podélném směru o ¼ </a:t>
            </a:r>
            <a:r>
              <a:rPr lang="cs-CZ" dirty="0" smtClean="0"/>
              <a:t>cihly).</a:t>
            </a:r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64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Zdivo tvárnicové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Tvárnicové systémy</a:t>
            </a:r>
            <a:r>
              <a:rPr lang="cs-CZ" dirty="0"/>
              <a:t> se vyvinuly z cihelného zdiva v reakci na zpřísnění tepelně technických požadavků</a:t>
            </a:r>
            <a:r>
              <a:rPr lang="cs-CZ" dirty="0" smtClean="0"/>
              <a:t>.</a:t>
            </a:r>
            <a:r>
              <a:rPr lang="cs-CZ" dirty="0"/>
              <a:t> Tvárnice se vyrábějí z lehčených betonů, křemeliny, strusky, elektrárenských </a:t>
            </a:r>
            <a:r>
              <a:rPr lang="cs-CZ" dirty="0" smtClean="0"/>
              <a:t>popílků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Keramické </a:t>
            </a:r>
            <a:r>
              <a:rPr lang="cs-CZ" b="1" dirty="0" smtClean="0"/>
              <a:t>tvárnice - </a:t>
            </a:r>
            <a:r>
              <a:rPr lang="cs-CZ" dirty="0"/>
              <a:t> U nejnovějších typů jsou dutiny tvárnic již od výroby vyplněny tepelným izolantem (EPS, minerální vlna</a:t>
            </a:r>
            <a:r>
              <a:rPr lang="cs-CZ" dirty="0" smtClean="0"/>
              <a:t>)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Tvárnice z lehkých </a:t>
            </a:r>
            <a:r>
              <a:rPr lang="cs-CZ" b="1" dirty="0" smtClean="0"/>
              <a:t>betonů - </a:t>
            </a:r>
            <a:r>
              <a:rPr lang="cs-CZ" dirty="0"/>
              <a:t>Výrobky mají vysokou přesnost a ve styčných spárách se mohou spojovat nasucho bez použití malty nebo se spojují na pero a drážku.</a:t>
            </a:r>
            <a:endParaRPr lang="cs-CZ" b="1" dirty="0"/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51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Kamenné zdivo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Kamenné zdivo</a:t>
            </a:r>
            <a:r>
              <a:rPr lang="cs-CZ" dirty="0"/>
              <a:t> z přírodního kamene se v současnosti příliš nepoužívá. Nevýhodou je především jeho velká objemová </a:t>
            </a:r>
            <a:r>
              <a:rPr lang="cs-CZ" dirty="0" smtClean="0"/>
              <a:t>hmotnost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lvl="1" algn="just"/>
            <a:r>
              <a:rPr lang="cs-CZ" dirty="0" smtClean="0"/>
              <a:t>Zdivo </a:t>
            </a:r>
            <a:r>
              <a:rPr lang="cs-CZ" dirty="0"/>
              <a:t>z lomového kamene </a:t>
            </a:r>
            <a:r>
              <a:rPr lang="cs-CZ" dirty="0" smtClean="0"/>
              <a:t>- základové konstrukce a sokly</a:t>
            </a:r>
            <a:r>
              <a:rPr lang="cs-CZ" dirty="0" smtClean="0"/>
              <a:t>.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Zdivo </a:t>
            </a:r>
            <a:r>
              <a:rPr lang="cs-CZ" dirty="0"/>
              <a:t>řádkové </a:t>
            </a:r>
            <a:r>
              <a:rPr lang="cs-CZ" dirty="0" smtClean="0"/>
              <a:t>- částečně opracované kameny</a:t>
            </a:r>
            <a:r>
              <a:rPr lang="cs-CZ" dirty="0" smtClean="0"/>
              <a:t>.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Zdivo </a:t>
            </a:r>
            <a:r>
              <a:rPr lang="cs-CZ" dirty="0"/>
              <a:t>kyklopské </a:t>
            </a:r>
            <a:r>
              <a:rPr lang="cs-CZ" dirty="0" smtClean="0"/>
              <a:t>- </a:t>
            </a:r>
            <a:r>
              <a:rPr lang="pt-BR" dirty="0"/>
              <a:t>se používá pro terénní a dekorativní účely</a:t>
            </a:r>
            <a:r>
              <a:rPr lang="pt-BR" dirty="0" smtClean="0"/>
              <a:t>.</a:t>
            </a:r>
            <a:endParaRPr lang="cs-CZ" dirty="0" smtClean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Zdivo kvádrové -</a:t>
            </a:r>
            <a:r>
              <a:rPr lang="cs-CZ" dirty="0"/>
              <a:t> z opracovaných kamenů předepsaných tvarů a  rozměrů</a:t>
            </a:r>
            <a:r>
              <a:rPr lang="cs-CZ" dirty="0" smtClean="0"/>
              <a:t>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05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Smíšené zdivo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Smíšené zdivo</a:t>
            </a:r>
            <a:r>
              <a:rPr lang="cs-CZ" dirty="0"/>
              <a:t> je kombinace dvou nebo více stavebních materiálů v jednom konstrukčním celku. Obvykle se jedná o kombinace cihel a kamene, cihel a betonu, betonu a kamene, tvárnic a betonu. Výhodou smíšeného zdiva je možnost využití předností jednotlivých materiálů, například estetického působení kamene na vnějším líci budovy a vysoké pevnosti betonu.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03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81</Words>
  <Application>Microsoft Office PowerPoint</Application>
  <PresentationFormat>Širokoúhlá obrazovka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9. Zděné nosné svislé konstrukce</vt:lpstr>
      <vt:lpstr>Svislé nosné a zděné nosné konstrukce</vt:lpstr>
      <vt:lpstr>Zdivo cihelné</vt:lpstr>
      <vt:lpstr>Zdivo tvárnicové</vt:lpstr>
      <vt:lpstr>Kamenné zdivo</vt:lpstr>
      <vt:lpstr>Smíšené zdivo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63</cp:revision>
  <dcterms:created xsi:type="dcterms:W3CDTF">2017-05-10T10:51:34Z</dcterms:created>
  <dcterms:modified xsi:type="dcterms:W3CDTF">2018-05-01T20:19:55Z</dcterms:modified>
</cp:coreProperties>
</file>