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  <p:sldId id="269" r:id="rId7"/>
    <p:sldId id="267" r:id="rId8"/>
    <p:sldId id="26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8. Základové konstrukce hlubinné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Hlubinné základy, základové piloty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Hlubinné neboli vertikální základ</a:t>
            </a:r>
            <a:r>
              <a:rPr lang="cs-CZ" dirty="0"/>
              <a:t>y přenášejí zatížení stavby do hloubky prostřednictvím vertikálních prvků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/>
              <a:t>Piloty</a:t>
            </a:r>
            <a:r>
              <a:rPr lang="cs-CZ" dirty="0"/>
              <a:t> jsou základové prutové prvky kruhového nebo čtvercového průřezu, které přenášejí zatížení stavby na základovou půdu do </a:t>
            </a:r>
            <a:r>
              <a:rPr lang="cs-CZ" dirty="0" smtClean="0"/>
              <a:t>hloubky.</a:t>
            </a:r>
          </a:p>
          <a:p>
            <a:pPr algn="just"/>
            <a:r>
              <a:rPr lang="cs-CZ" b="1" dirty="0"/>
              <a:t>Podle přenášení zatížení</a:t>
            </a:r>
            <a:r>
              <a:rPr lang="cs-CZ" dirty="0"/>
              <a:t> na základovou půdu rozlišujeme piloty na tlačené, tahové, šikmé, namáhané ohybem a na vzpěr. </a:t>
            </a:r>
            <a:endParaRPr lang="cs-CZ" dirty="0" smtClean="0"/>
          </a:p>
          <a:p>
            <a:pPr algn="just"/>
            <a:r>
              <a:rPr lang="cs-CZ" b="1" dirty="0"/>
              <a:t>Opřené piloty</a:t>
            </a:r>
            <a:r>
              <a:rPr lang="cs-CZ" dirty="0"/>
              <a:t> přenášejí zatížení převážně </a:t>
            </a:r>
            <a:r>
              <a:rPr lang="cs-CZ" dirty="0" smtClean="0"/>
              <a:t>špičkou. Vetknuté </a:t>
            </a:r>
            <a:r>
              <a:rPr lang="cs-CZ" dirty="0"/>
              <a:t>piloty přenášejí zatížení jednak špičkou a jednak </a:t>
            </a:r>
            <a:r>
              <a:rPr lang="cs-CZ" dirty="0" smtClean="0"/>
              <a:t>třením. </a:t>
            </a:r>
            <a:r>
              <a:rPr lang="cs-CZ" b="1" dirty="0"/>
              <a:t>Plovoucí piloty</a:t>
            </a:r>
            <a:r>
              <a:rPr lang="cs-CZ" dirty="0"/>
              <a:t> </a:t>
            </a:r>
            <a:r>
              <a:rPr lang="cs-CZ" dirty="0" smtClean="0"/>
              <a:t>přenášejí </a:t>
            </a:r>
            <a:r>
              <a:rPr lang="cs-CZ" dirty="0"/>
              <a:t>zatížení pouze třením na plášti.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Základové piloty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Podle materiálu</a:t>
            </a:r>
            <a:r>
              <a:rPr lang="cs-CZ" dirty="0"/>
              <a:t> rozlišujeme piloty dřevěné, betonové, železobetonové, z předpjatého betonu a ocelové</a:t>
            </a:r>
            <a:r>
              <a:rPr lang="cs-CZ" dirty="0" smtClean="0"/>
              <a:t>. </a:t>
            </a:r>
          </a:p>
          <a:p>
            <a:pPr algn="just"/>
            <a:r>
              <a:rPr lang="cs-CZ" dirty="0"/>
              <a:t>Podle vzájemného vztahu rozlišujeme piloty osamělé a </a:t>
            </a:r>
            <a:r>
              <a:rPr lang="cs-CZ" dirty="0" smtClean="0"/>
              <a:t>skupinové.</a:t>
            </a:r>
          </a:p>
          <a:p>
            <a:pPr algn="just"/>
            <a:r>
              <a:rPr lang="cs-CZ" b="1" dirty="0"/>
              <a:t>Podle výrobního postupu</a:t>
            </a:r>
            <a:r>
              <a:rPr lang="cs-CZ" dirty="0"/>
              <a:t> rozlišujeme piloty prefabrikované (vháněné) a piloty monolitické (hloubené).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7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Prefabrikované (vháněné) piloty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Vhánějí se </a:t>
            </a:r>
            <a:r>
              <a:rPr lang="cs-CZ" b="1" dirty="0" smtClean="0"/>
              <a:t>beraněním</a:t>
            </a:r>
            <a:r>
              <a:rPr lang="cs-CZ" dirty="0" smtClean="0"/>
              <a:t> (nejrozšířenější), </a:t>
            </a:r>
            <a:r>
              <a:rPr lang="cs-CZ" b="1" dirty="0" smtClean="0"/>
              <a:t>vplachováním</a:t>
            </a:r>
            <a:r>
              <a:rPr lang="cs-CZ" dirty="0" smtClean="0"/>
              <a:t> (rozmělnění </a:t>
            </a:r>
            <a:r>
              <a:rPr lang="cs-CZ" dirty="0"/>
              <a:t>zeminy pod </a:t>
            </a:r>
            <a:r>
              <a:rPr lang="cs-CZ" dirty="0" smtClean="0"/>
              <a:t>špičkou), </a:t>
            </a:r>
            <a:r>
              <a:rPr lang="cs-CZ" b="1" dirty="0" smtClean="0"/>
              <a:t>zatlačováním</a:t>
            </a:r>
            <a:r>
              <a:rPr lang="cs-CZ" dirty="0" smtClean="0"/>
              <a:t> (hydraulické lisy), </a:t>
            </a:r>
            <a:r>
              <a:rPr lang="cs-CZ" b="1" dirty="0" smtClean="0"/>
              <a:t>vibrací</a:t>
            </a:r>
            <a:r>
              <a:rPr lang="cs-CZ" dirty="0" smtClean="0"/>
              <a:t> (u ocelových pilot).</a:t>
            </a:r>
          </a:p>
          <a:p>
            <a:pPr algn="just"/>
            <a:r>
              <a:rPr lang="cs-CZ" b="1" dirty="0"/>
              <a:t>Piloty dřevěné </a:t>
            </a:r>
            <a:r>
              <a:rPr lang="cs-CZ" dirty="0"/>
              <a:t>se používají v místech trvale pod hladinou podzemní </a:t>
            </a:r>
            <a:r>
              <a:rPr lang="cs-CZ" dirty="0" smtClean="0"/>
              <a:t>vody, </a:t>
            </a:r>
            <a:r>
              <a:rPr lang="cs-CZ" dirty="0"/>
              <a:t>o velikosti 200 až 400 mm do hloubky 10 </a:t>
            </a:r>
            <a:r>
              <a:rPr lang="cs-CZ" dirty="0" smtClean="0"/>
              <a:t>metrů.</a:t>
            </a:r>
          </a:p>
          <a:p>
            <a:pPr algn="just"/>
            <a:r>
              <a:rPr lang="cs-CZ" b="1" dirty="0"/>
              <a:t>Železobetonové piloty a piloty z předpjatého betonu</a:t>
            </a:r>
            <a:r>
              <a:rPr lang="cs-CZ" dirty="0"/>
              <a:t> se používají do hloubky 20 metrů, výjimečně až do hloubky 50 metrů. </a:t>
            </a:r>
            <a:endParaRPr lang="cs-CZ" dirty="0" smtClean="0"/>
          </a:p>
          <a:p>
            <a:pPr algn="just"/>
            <a:r>
              <a:rPr lang="cs-CZ" b="1" dirty="0"/>
              <a:t>O</a:t>
            </a:r>
            <a:r>
              <a:rPr lang="cs-CZ" b="1" dirty="0" smtClean="0"/>
              <a:t>celové </a:t>
            </a:r>
            <a:r>
              <a:rPr lang="cs-CZ" b="1" dirty="0"/>
              <a:t>piloty </a:t>
            </a:r>
            <a:r>
              <a:rPr lang="cs-CZ" dirty="0"/>
              <a:t>se používají do hloubky až 60 metrů.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76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Monolitické (</a:t>
            </a:r>
            <a:r>
              <a:rPr lang="cs-CZ" b="1" dirty="0" err="1"/>
              <a:t>hloubenné</a:t>
            </a:r>
            <a:r>
              <a:rPr lang="cs-CZ" b="1" dirty="0"/>
              <a:t>) piloty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Monolitické piloty</a:t>
            </a:r>
            <a:r>
              <a:rPr lang="cs-CZ" dirty="0"/>
              <a:t> se vyrábějí na místě do předem vyhloubených vrtů buďto jako pažené nebo </a:t>
            </a:r>
            <a:r>
              <a:rPr lang="cs-CZ" dirty="0" err="1" smtClean="0"/>
              <a:t>nepažené</a:t>
            </a:r>
            <a:r>
              <a:rPr lang="cs-CZ" dirty="0" smtClean="0"/>
              <a:t>. </a:t>
            </a:r>
            <a:r>
              <a:rPr lang="cs-CZ" dirty="0"/>
              <a:t>Monolitické piloty se provádějí z betonu nebo železobetonu</a:t>
            </a:r>
            <a:r>
              <a:rPr lang="cs-CZ" dirty="0" smtClean="0"/>
              <a:t>.</a:t>
            </a:r>
          </a:p>
          <a:p>
            <a:pPr lvl="1" algn="just"/>
            <a:r>
              <a:rPr lang="cs-CZ" b="1" dirty="0"/>
              <a:t>Piloty </a:t>
            </a:r>
            <a:r>
              <a:rPr lang="cs-CZ" b="1" dirty="0" err="1" smtClean="0"/>
              <a:t>nepažené</a:t>
            </a:r>
            <a:r>
              <a:rPr lang="cs-CZ" b="1" dirty="0" smtClean="0"/>
              <a:t> - </a:t>
            </a:r>
            <a:r>
              <a:rPr lang="cs-CZ" dirty="0" smtClean="0"/>
              <a:t>pouze </a:t>
            </a:r>
            <a:r>
              <a:rPr lang="cs-CZ" dirty="0"/>
              <a:t>v soudržných zeminách a nad hladinou podzemní </a:t>
            </a:r>
            <a:r>
              <a:rPr lang="cs-CZ" dirty="0" smtClean="0"/>
              <a:t>vody.</a:t>
            </a:r>
            <a:endParaRPr lang="cs-CZ" b="1" dirty="0" smtClean="0"/>
          </a:p>
          <a:p>
            <a:pPr lvl="1" algn="just"/>
            <a:r>
              <a:rPr lang="cs-CZ" b="1" dirty="0"/>
              <a:t>Piloty s odňatou </a:t>
            </a:r>
            <a:r>
              <a:rPr lang="cs-CZ" b="1" dirty="0" err="1" smtClean="0"/>
              <a:t>výpažnicí</a:t>
            </a:r>
            <a:r>
              <a:rPr lang="cs-CZ" b="1" dirty="0" smtClean="0"/>
              <a:t> - </a:t>
            </a:r>
            <a:r>
              <a:rPr lang="cs-CZ" dirty="0" smtClean="0"/>
              <a:t>ve</a:t>
            </a:r>
            <a:r>
              <a:rPr lang="cs-CZ" dirty="0"/>
              <a:t> všech druzích základové půdy i pod hladinou podzemní </a:t>
            </a:r>
            <a:r>
              <a:rPr lang="cs-CZ" dirty="0" smtClean="0"/>
              <a:t>vody.</a:t>
            </a:r>
            <a:endParaRPr lang="cs-CZ" b="1" dirty="0" smtClean="0"/>
          </a:p>
          <a:p>
            <a:pPr lvl="1" algn="just"/>
            <a:r>
              <a:rPr lang="cs-CZ" b="1" dirty="0"/>
              <a:t>Piloty s ponechanou </a:t>
            </a:r>
            <a:r>
              <a:rPr lang="cs-CZ" b="1" dirty="0" err="1" smtClean="0"/>
              <a:t>výpažnicí</a:t>
            </a:r>
            <a:r>
              <a:rPr lang="cs-CZ" b="1" dirty="0" smtClean="0"/>
              <a:t> - </a:t>
            </a:r>
            <a:r>
              <a:rPr lang="cs-CZ" dirty="0"/>
              <a:t> v agresivním prostředí, kde je nutno chránit beton proti škodlivým vlivům. </a:t>
            </a:r>
            <a:r>
              <a:rPr lang="cs-CZ" dirty="0" smtClean="0"/>
              <a:t>(</a:t>
            </a:r>
            <a:r>
              <a:rPr lang="cs-CZ" dirty="0"/>
              <a:t>předvrtávané </a:t>
            </a:r>
            <a:r>
              <a:rPr lang="cs-CZ" dirty="0" smtClean="0"/>
              <a:t>piloty, </a:t>
            </a:r>
            <a:r>
              <a:rPr lang="cs-CZ" dirty="0"/>
              <a:t>piloty </a:t>
            </a:r>
            <a:r>
              <a:rPr lang="cs-CZ" dirty="0" smtClean="0"/>
              <a:t>předrážené)</a:t>
            </a:r>
            <a:endParaRPr lang="cs-CZ" dirty="0"/>
          </a:p>
          <a:p>
            <a:pPr lvl="1" algn="just"/>
            <a:r>
              <a:rPr lang="cs-CZ" b="1" dirty="0" err="1" smtClean="0"/>
              <a:t>Mikropiloty</a:t>
            </a:r>
            <a:r>
              <a:rPr lang="cs-CZ" b="1" dirty="0" smtClean="0"/>
              <a:t> - </a:t>
            </a:r>
            <a:r>
              <a:rPr lang="pl-PL" dirty="0"/>
              <a:t>při rekonstrukcích a pro podchycení </a:t>
            </a:r>
            <a:r>
              <a:rPr lang="pl-PL" dirty="0" smtClean="0"/>
              <a:t>staveb.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86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Velkoprůměrové </a:t>
            </a:r>
            <a:r>
              <a:rPr lang="cs-CZ" b="1" dirty="0" smtClean="0"/>
              <a:t>piloty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/>
              <a:t>Velkoprůměrové piloty</a:t>
            </a:r>
            <a:r>
              <a:rPr lang="cs-CZ" dirty="0"/>
              <a:t> jsou hranolovité nebo válcovité hlubinné základy o průměru nad 0,6 metrů. V případě průměru větším než 1,2 m se označují na </a:t>
            </a:r>
            <a:r>
              <a:rPr lang="cs-CZ" b="1" dirty="0"/>
              <a:t>šachtové pilíře</a:t>
            </a:r>
            <a:r>
              <a:rPr lang="cs-CZ" dirty="0"/>
              <a:t>. Velkoprůměrové piloty se používají jako osamělé piloty a nahrazují celou skupinu pilot. Velkoprůměrové piloty se provádějí ze železobetonu, případně spřažené s ocelovou trubní výpažnicí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Šachtové pilíře jsou buď kopané, nebo vrtané. Používají se do hloubky až 4 m, do které pilotování není ekonomické a při hloubce větší než 4 metry v případě přenášení většího zatížení. Při větších stavbách se používají jen pilíře vrtané. Kopané šachtové pilíře jsou vhodné v zeminách suchých nebo s malým průsakem vody.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57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Základové studny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Základové studny</a:t>
            </a:r>
            <a:r>
              <a:rPr lang="cs-CZ" dirty="0"/>
              <a:t> jsou hlubinné konstrukce válcovitého nebo hranolovitého tvaru o minimálním průměru 1 metr. Základové studny se používají především při zakládání na zvodnělých a lehce rozpojitelných zeminách umožňující snadně spouštění studní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Těžení zeminy se provádí pod ochranou pláště skládajícího se z dutých prefabrikovaných prvků, obvykle ze skruží opatřených ve spodní části břitem. Zemina se těží z vnitřního prostoru základové studny a skruže se postupně podkopávají a vnikají vlastní tíhou do podloží. Po spuštění na únosnou zeminu se vnitřní prostor zabetonuje.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91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Kesony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Kesony</a:t>
            </a:r>
            <a:r>
              <a:rPr lang="cs-CZ" dirty="0"/>
              <a:t> se používají pro zakládání ve vodě. Kesony jsou velkoplošné studny uzavřené stropní konstrukcí, která vytváří pracovní komoru zabezpečenou proti vnikání vody a umožňuje provádět stavební práci pod hladinou vody.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K vytlačení vody z kesonu je zapotřebí, aby se dosáhlo u břitu kesonu přetlaku rovného tlaku zvenku. Do kesonu pak mohou vstoupit pracovníci, kteří těží zeminu a tím keson podhrabávají, takže keson klesá vlastní tíhou. Po klesnutí do žádané hloubky se vnitřek kesonu zabetonuje a keson tvoří hlubinný základ nadložní konstrukce.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705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166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8. Základové konstrukce hlubinné</vt:lpstr>
      <vt:lpstr>Hlubinné základy, základové piloty</vt:lpstr>
      <vt:lpstr>Základové piloty</vt:lpstr>
      <vt:lpstr>Prefabrikované (vháněné) piloty</vt:lpstr>
      <vt:lpstr>Monolitické (hloubenné) piloty</vt:lpstr>
      <vt:lpstr>Velkoprůměrové piloty</vt:lpstr>
      <vt:lpstr>Základové studny</vt:lpstr>
      <vt:lpstr>Kesony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61</cp:revision>
  <dcterms:created xsi:type="dcterms:W3CDTF">2017-05-10T10:51:34Z</dcterms:created>
  <dcterms:modified xsi:type="dcterms:W3CDTF">2018-05-01T20:15:07Z</dcterms:modified>
</cp:coreProperties>
</file>