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7" r:id="rId6"/>
    <p:sldId id="266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/>
              <a:t>7</a:t>
            </a:r>
            <a:r>
              <a:rPr lang="cs-CZ" b="1" dirty="0" smtClean="0"/>
              <a:t>. Základové konstrukce plošné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Plošné základy, základové patky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Plošné základy jsou využívány v případech, kdy pod základovou spárou je dostatečně únosná vrstva zeminy</a:t>
            </a:r>
            <a:r>
              <a:rPr lang="cs-CZ" dirty="0" smtClean="0"/>
              <a:t>. </a:t>
            </a:r>
          </a:p>
          <a:p>
            <a:pPr algn="just"/>
            <a:r>
              <a:rPr lang="cs-CZ" dirty="0" smtClean="0"/>
              <a:t>Mezi </a:t>
            </a:r>
            <a:r>
              <a:rPr lang="cs-CZ" dirty="0"/>
              <a:t>základy plošné patří </a:t>
            </a:r>
            <a:r>
              <a:rPr lang="cs-CZ" b="1" dirty="0"/>
              <a:t>základové patky, základové pasy, rošty </a:t>
            </a:r>
            <a:r>
              <a:rPr lang="cs-CZ" dirty="0"/>
              <a:t>a </a:t>
            </a:r>
            <a:r>
              <a:rPr lang="cs-CZ" b="1" dirty="0"/>
              <a:t>desky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Minimální </a:t>
            </a:r>
            <a:r>
              <a:rPr lang="cs-CZ" dirty="0" smtClean="0"/>
              <a:t>hloubka </a:t>
            </a:r>
            <a:r>
              <a:rPr lang="cs-CZ" dirty="0"/>
              <a:t>založení je 800 - 1 200 mm pod </a:t>
            </a:r>
            <a:r>
              <a:rPr lang="cs-CZ" dirty="0" smtClean="0"/>
              <a:t>povrchem.</a:t>
            </a:r>
          </a:p>
          <a:p>
            <a:pPr algn="just"/>
            <a:r>
              <a:rPr lang="cs-CZ" b="1" dirty="0"/>
              <a:t>Základové patky</a:t>
            </a:r>
            <a:r>
              <a:rPr lang="cs-CZ" dirty="0"/>
              <a:t> jsou základové konstrukce, které se provádějí většinou pro založení skeletového konstrukčního systému. Základové pátky přenášejí bodové zatížení od sloupů do základové půdy.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Základové patky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Rozdělení základových patek</a:t>
            </a:r>
            <a:r>
              <a:rPr lang="cs-CZ" dirty="0"/>
              <a:t> dle technologie provádění:</a:t>
            </a:r>
          </a:p>
          <a:p>
            <a:r>
              <a:rPr lang="cs-CZ" b="1" dirty="0"/>
              <a:t>Monolitické základové patky</a:t>
            </a:r>
            <a:endParaRPr lang="cs-CZ" dirty="0"/>
          </a:p>
          <a:p>
            <a:pPr lvl="1"/>
            <a:r>
              <a:rPr lang="cs-CZ" dirty="0"/>
              <a:t>Základové patky z prostého </a:t>
            </a:r>
            <a:r>
              <a:rPr lang="cs-CZ" dirty="0" smtClean="0"/>
              <a:t>betonu - pro </a:t>
            </a:r>
            <a:r>
              <a:rPr lang="cs-CZ" dirty="0"/>
              <a:t>malé půdorysné rozměry (</a:t>
            </a:r>
            <a:r>
              <a:rPr lang="cs-CZ" dirty="0" smtClean="0"/>
              <a:t>do.2 m)</a:t>
            </a:r>
            <a:endParaRPr lang="cs-CZ" dirty="0"/>
          </a:p>
          <a:p>
            <a:pPr lvl="1"/>
            <a:r>
              <a:rPr lang="cs-CZ" dirty="0"/>
              <a:t>Železobetonové základové </a:t>
            </a:r>
            <a:r>
              <a:rPr lang="cs-CZ" dirty="0" smtClean="0"/>
              <a:t>patky - v</a:t>
            </a:r>
            <a:r>
              <a:rPr lang="cs-CZ" dirty="0"/>
              <a:t> případě větších půdorysných </a:t>
            </a:r>
            <a:r>
              <a:rPr lang="cs-CZ" dirty="0" smtClean="0"/>
              <a:t>rozměrů</a:t>
            </a:r>
            <a:endParaRPr lang="cs-CZ" dirty="0"/>
          </a:p>
          <a:p>
            <a:pPr lvl="1"/>
            <a:r>
              <a:rPr lang="cs-CZ" dirty="0"/>
              <a:t>Základové patky proložené kamenem</a:t>
            </a:r>
          </a:p>
          <a:p>
            <a:r>
              <a:rPr lang="cs-CZ" b="1" dirty="0"/>
              <a:t>Montované základové </a:t>
            </a:r>
            <a:r>
              <a:rPr lang="cs-CZ" b="1" dirty="0" smtClean="0"/>
              <a:t>patky </a:t>
            </a:r>
            <a:r>
              <a:rPr lang="cs-CZ" dirty="0" smtClean="0"/>
              <a:t>(prefabrikované)</a:t>
            </a:r>
            <a:endParaRPr lang="cs-CZ" dirty="0"/>
          </a:p>
          <a:p>
            <a:pPr lvl="1"/>
            <a:r>
              <a:rPr lang="cs-CZ" dirty="0"/>
              <a:t>Kalichové </a:t>
            </a:r>
            <a:r>
              <a:rPr lang="cs-CZ" dirty="0" smtClean="0"/>
              <a:t>patky - </a:t>
            </a:r>
            <a:r>
              <a:rPr lang="cs-CZ" dirty="0"/>
              <a:t>do které se osazuje prefabrikovaný </a:t>
            </a:r>
            <a:r>
              <a:rPr lang="cs-CZ" dirty="0" smtClean="0"/>
              <a:t>sloup na lože.</a:t>
            </a:r>
            <a:endParaRPr lang="cs-CZ" dirty="0"/>
          </a:p>
          <a:p>
            <a:pPr lvl="1"/>
            <a:r>
              <a:rPr lang="cs-CZ" dirty="0"/>
              <a:t>Plné </a:t>
            </a:r>
            <a:r>
              <a:rPr lang="cs-CZ" dirty="0" smtClean="0"/>
              <a:t>patky - </a:t>
            </a:r>
            <a:r>
              <a:rPr lang="cs-CZ" dirty="0"/>
              <a:t>v</a:t>
            </a:r>
            <a:r>
              <a:rPr lang="cs-CZ" dirty="0" smtClean="0"/>
              <a:t>ýztuž </a:t>
            </a:r>
            <a:r>
              <a:rPr lang="cs-CZ" dirty="0"/>
              <a:t>se přivařuje k okované patě sloupu.</a:t>
            </a:r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328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Základové překlady a pasy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Lehké průběžné konstrukce </a:t>
            </a:r>
            <a:r>
              <a:rPr lang="cs-CZ" dirty="0" smtClean="0"/>
              <a:t>je </a:t>
            </a:r>
            <a:r>
              <a:rPr lang="cs-CZ" dirty="0"/>
              <a:t>možno založit na </a:t>
            </a:r>
            <a:r>
              <a:rPr lang="cs-CZ" b="1" dirty="0"/>
              <a:t>základový </a:t>
            </a:r>
            <a:r>
              <a:rPr lang="cs-CZ" b="1" dirty="0" smtClean="0"/>
              <a:t>překlad.</a:t>
            </a:r>
          </a:p>
          <a:p>
            <a:pPr algn="just"/>
            <a:r>
              <a:rPr lang="cs-CZ" b="1" dirty="0"/>
              <a:t>Základové pasy</a:t>
            </a:r>
            <a:r>
              <a:rPr lang="cs-CZ" dirty="0"/>
              <a:t> se používají pro založení nosných i nenosných stěn od 6 </a:t>
            </a:r>
            <a:r>
              <a:rPr lang="cs-CZ" dirty="0" smtClean="0"/>
              <a:t>N/m</a:t>
            </a:r>
            <a:r>
              <a:rPr lang="cs-CZ" baseline="30000" dirty="0" smtClean="0"/>
              <a:t>2</a:t>
            </a:r>
            <a:r>
              <a:rPr lang="cs-CZ" dirty="0" smtClean="0"/>
              <a:t>. Minimální </a:t>
            </a:r>
            <a:r>
              <a:rPr lang="cs-CZ" dirty="0"/>
              <a:t>rozměr základového pasu je 300 x 300 </a:t>
            </a:r>
            <a:r>
              <a:rPr lang="cs-CZ" dirty="0" smtClean="0"/>
              <a:t>mm.</a:t>
            </a:r>
          </a:p>
          <a:p>
            <a:pPr lvl="1" algn="just"/>
            <a:r>
              <a:rPr lang="cs-CZ" b="1" dirty="0"/>
              <a:t>Základové pasy z lomového </a:t>
            </a:r>
            <a:r>
              <a:rPr lang="cs-CZ" b="1" dirty="0" smtClean="0"/>
              <a:t>kamene - </a:t>
            </a:r>
            <a:r>
              <a:rPr lang="cs-CZ" dirty="0"/>
              <a:t>používají již pouze </a:t>
            </a:r>
            <a:r>
              <a:rPr lang="cs-CZ" dirty="0" smtClean="0"/>
              <a:t>ojediněle.</a:t>
            </a:r>
            <a:endParaRPr lang="cs-CZ" b="1" dirty="0"/>
          </a:p>
          <a:p>
            <a:pPr lvl="1" algn="just"/>
            <a:r>
              <a:rPr lang="cs-CZ" b="1" dirty="0"/>
              <a:t>Základové pasy z prostého </a:t>
            </a:r>
            <a:r>
              <a:rPr lang="cs-CZ" b="1" dirty="0" smtClean="0"/>
              <a:t>betonu - </a:t>
            </a:r>
            <a:r>
              <a:rPr lang="cs-CZ" dirty="0"/>
              <a:t>se používají pro stěnové </a:t>
            </a:r>
            <a:r>
              <a:rPr lang="cs-CZ" dirty="0" smtClean="0"/>
              <a:t>konstrukce.</a:t>
            </a:r>
            <a:endParaRPr lang="cs-CZ" b="1" dirty="0"/>
          </a:p>
          <a:p>
            <a:pPr lvl="1" algn="just"/>
            <a:r>
              <a:rPr lang="cs-CZ" b="1" dirty="0"/>
              <a:t>Železobetonové základové </a:t>
            </a:r>
            <a:r>
              <a:rPr lang="cs-CZ" b="1" dirty="0" smtClean="0"/>
              <a:t>pasy - </a:t>
            </a:r>
            <a:r>
              <a:rPr lang="cs-CZ" dirty="0"/>
              <a:t>velká zatížení přenášená na základy při méně únosné a nestejnorodé základové půdě.</a:t>
            </a:r>
            <a:endParaRPr lang="cs-CZ" b="1" dirty="0"/>
          </a:p>
          <a:p>
            <a:pPr lvl="1" algn="just"/>
            <a:r>
              <a:rPr lang="cs-CZ" b="1" dirty="0"/>
              <a:t>Prefabrikované základové </a:t>
            </a:r>
            <a:r>
              <a:rPr lang="cs-CZ" b="1" dirty="0" smtClean="0"/>
              <a:t>pasy - </a:t>
            </a:r>
            <a:r>
              <a:rPr lang="cs-CZ" dirty="0"/>
              <a:t>se používají při namáhání základové půdy od 0,2 </a:t>
            </a:r>
            <a:r>
              <a:rPr lang="cs-CZ" dirty="0" err="1"/>
              <a:t>MPa</a:t>
            </a:r>
            <a:r>
              <a:rPr lang="cs-CZ" dirty="0"/>
              <a:t> do 0,35 </a:t>
            </a:r>
            <a:r>
              <a:rPr lang="cs-CZ" dirty="0" err="1"/>
              <a:t>MPa</a:t>
            </a:r>
            <a:r>
              <a:rPr lang="cs-CZ" dirty="0"/>
              <a:t>.</a:t>
            </a:r>
            <a:endParaRPr lang="cs-CZ" b="1" dirty="0"/>
          </a:p>
          <a:p>
            <a:pPr algn="just"/>
            <a:endParaRPr lang="cs-CZ" baseline="30000" dirty="0" smtClean="0"/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607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Základové </a:t>
            </a:r>
            <a:r>
              <a:rPr lang="cs-CZ" b="1" dirty="0" smtClean="0"/>
              <a:t>rošty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Základové rošty</a:t>
            </a:r>
            <a:r>
              <a:rPr lang="cs-CZ" dirty="0"/>
              <a:t> jsou vytvořeny základovými </a:t>
            </a:r>
            <a:r>
              <a:rPr lang="cs-CZ" dirty="0" smtClean="0"/>
              <a:t>pasy. </a:t>
            </a:r>
            <a:r>
              <a:rPr lang="cs-CZ" dirty="0"/>
              <a:t>Základové rošty se používají pro značně zatížené skeletové konstrukce navrhované v nestejnorodém podloží v zeminách o velké stlačitelnosti, v poddolovaném území nebo v seizmicky nestabilních oblastech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4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Základové </a:t>
            </a:r>
            <a:r>
              <a:rPr lang="cs-CZ" b="1" dirty="0" smtClean="0"/>
              <a:t>desky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 smtClean="0"/>
              <a:t>Základové </a:t>
            </a:r>
            <a:r>
              <a:rPr lang="cs-CZ" b="1" dirty="0"/>
              <a:t>desky</a:t>
            </a:r>
            <a:r>
              <a:rPr lang="cs-CZ" dirty="0"/>
              <a:t> roznášejí zatížení na celou plochu půdorysu </a:t>
            </a:r>
            <a:r>
              <a:rPr lang="cs-CZ" dirty="0" smtClean="0"/>
              <a:t>stavby. Používají se </a:t>
            </a:r>
            <a:r>
              <a:rPr lang="cs-CZ" dirty="0"/>
              <a:t>v nehomogenní, málo únosné a značně stlačitelné základové </a:t>
            </a:r>
            <a:r>
              <a:rPr lang="cs-CZ" dirty="0" smtClean="0"/>
              <a:t>půdě. </a:t>
            </a:r>
            <a:r>
              <a:rPr lang="cs-CZ" dirty="0"/>
              <a:t>Základové desky se provádějí ze železobetonu jako </a:t>
            </a:r>
            <a:r>
              <a:rPr lang="cs-CZ" b="1" dirty="0"/>
              <a:t>rovné, žebrové, roštové, hřibové, skořepinové nebo lomenicové</a:t>
            </a:r>
            <a:r>
              <a:rPr lang="cs-CZ" dirty="0"/>
              <a:t>. 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141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1631</TotalTime>
  <Words>39</Words>
  <Application>Microsoft Office PowerPoint</Application>
  <PresentationFormat>Širokoúhlá obrazovka</PresentationFormat>
  <Paragraphs>26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7. Základové konstrukce plošné</vt:lpstr>
      <vt:lpstr>Plošné základy, základové patky</vt:lpstr>
      <vt:lpstr>Základové patky</vt:lpstr>
      <vt:lpstr>Základové překlady a pasy</vt:lpstr>
      <vt:lpstr>Základové rošty</vt:lpstr>
      <vt:lpstr>Základové desky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59</cp:revision>
  <dcterms:created xsi:type="dcterms:W3CDTF">2017-05-10T10:51:34Z</dcterms:created>
  <dcterms:modified xsi:type="dcterms:W3CDTF">2018-05-01T20:09:54Z</dcterms:modified>
</cp:coreProperties>
</file>