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>
        <p:scale>
          <a:sx n="60" d="100"/>
          <a:sy n="60" d="100"/>
        </p:scale>
        <p:origin x="42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/>
              <a:t>4</a:t>
            </a:r>
            <a:r>
              <a:rPr lang="cs-CZ" b="1" dirty="0" smtClean="0"/>
              <a:t>. Konstrukční systémy halových staveb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Charakteristika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Objekty halového typu</a:t>
            </a:r>
            <a:r>
              <a:rPr lang="cs-CZ" dirty="0"/>
              <a:t> umožňují tvorbu volných vnitřních prostor s malým počtem nebo zcela bez vnitřních podpor. Charakteristickým rysem halových objektů je velká půdorysná plocha a relativně malá </a:t>
            </a:r>
            <a:r>
              <a:rPr lang="cs-CZ" dirty="0" smtClean="0"/>
              <a:t>výška.</a:t>
            </a:r>
          </a:p>
          <a:p>
            <a:pPr algn="just"/>
            <a:r>
              <a:rPr lang="cs-CZ" dirty="0"/>
              <a:t>O</a:t>
            </a:r>
            <a:r>
              <a:rPr lang="cs-CZ" dirty="0" smtClean="0"/>
              <a:t>bjekt </a:t>
            </a:r>
            <a:r>
              <a:rPr lang="cs-CZ" dirty="0"/>
              <a:t>může zahrnovat i vnitřní vestavěná podlaží  s různými nároky na výšku </a:t>
            </a:r>
            <a:r>
              <a:rPr lang="cs-CZ" dirty="0" smtClean="0"/>
              <a:t>prostor – dvojpodlažní x velkoobjemové haly x monobloky.</a:t>
            </a:r>
          </a:p>
          <a:p>
            <a:pPr algn="just"/>
            <a:r>
              <a:rPr lang="cs-CZ" dirty="0" smtClean="0"/>
              <a:t>Vhodné pro: kulturní, sportovní, dopravní a výrobní a skladovací účely</a:t>
            </a:r>
          </a:p>
          <a:p>
            <a:pPr algn="just"/>
            <a:r>
              <a:rPr lang="cs-CZ" dirty="0"/>
              <a:t>Halové objekty mají ve většině případů rozdělenou nosnou a obalovou funkci. 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Systémy namáhané převážně na ohyb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Základním prvkem je ohybově namáhaný prostě uložený nebo vetknutý prvek přenášející především svislá </a:t>
            </a:r>
            <a:r>
              <a:rPr lang="cs-CZ" dirty="0" smtClean="0"/>
              <a:t>zatížení.</a:t>
            </a:r>
          </a:p>
          <a:p>
            <a:pPr algn="just"/>
            <a:r>
              <a:rPr lang="cs-CZ" b="1" dirty="0" smtClean="0"/>
              <a:t>Deskové soustavy </a:t>
            </a:r>
            <a:r>
              <a:rPr lang="cs-CZ" dirty="0" smtClean="0"/>
              <a:t>- </a:t>
            </a:r>
            <a:r>
              <a:rPr lang="cs-CZ" dirty="0"/>
              <a:t>tvořeny různými typy desek (s vyztuženými žebry, komůrkové atd.)</a:t>
            </a:r>
            <a:endParaRPr lang="cs-CZ" dirty="0" smtClean="0"/>
          </a:p>
          <a:p>
            <a:pPr algn="just"/>
            <a:r>
              <a:rPr lang="cs-CZ" b="1" dirty="0" smtClean="0"/>
              <a:t>Vazníkové soustavy </a:t>
            </a:r>
            <a:r>
              <a:rPr lang="cs-CZ" dirty="0" smtClean="0"/>
              <a:t>- </a:t>
            </a:r>
            <a:r>
              <a:rPr lang="cs-CZ" dirty="0"/>
              <a:t>se skládají především ze střešních vazníků (nosníkových prvků) ukládaných na sloupy, průvlaky nebo stěny</a:t>
            </a:r>
            <a:endParaRPr lang="cs-CZ" dirty="0" smtClean="0"/>
          </a:p>
          <a:p>
            <a:pPr algn="just"/>
            <a:r>
              <a:rPr lang="cs-CZ" b="1" dirty="0" smtClean="0"/>
              <a:t>Rámové soustavy </a:t>
            </a:r>
            <a:r>
              <a:rPr lang="cs-CZ" dirty="0" smtClean="0"/>
              <a:t>- </a:t>
            </a:r>
            <a:r>
              <a:rPr lang="cs-CZ" dirty="0"/>
              <a:t> přenáší v důsledku tuhého spojení rámový moment do rámové </a:t>
            </a:r>
            <a:r>
              <a:rPr lang="cs-CZ" dirty="0" smtClean="0"/>
              <a:t>stojky.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465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Systémy převážně tlačené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Je-li tvar obloukové či plošné konstrukce navržen ve tvaru tlakové čáry působícího </a:t>
            </a:r>
            <a:r>
              <a:rPr lang="cs-CZ" dirty="0" smtClean="0"/>
              <a:t>zatížení, </a:t>
            </a:r>
            <a:r>
              <a:rPr lang="cs-CZ" dirty="0"/>
              <a:t>přenáší konstrukce zatížení tlakem. </a:t>
            </a:r>
            <a:endParaRPr lang="cs-CZ" dirty="0" smtClean="0"/>
          </a:p>
          <a:p>
            <a:pPr algn="just"/>
            <a:r>
              <a:rPr lang="cs-CZ" b="1" dirty="0" smtClean="0"/>
              <a:t>Obloukové soustavy </a:t>
            </a:r>
            <a:r>
              <a:rPr lang="cs-CZ" dirty="0"/>
              <a:t>mají opěrný systém dimenzován na vzpěrný tlak v kombinaci s </a:t>
            </a:r>
            <a:r>
              <a:rPr lang="cs-CZ" dirty="0" smtClean="0"/>
              <a:t>ohybem.</a:t>
            </a:r>
          </a:p>
          <a:p>
            <a:pPr algn="just"/>
            <a:r>
              <a:rPr lang="cs-CZ" b="1" dirty="0" smtClean="0"/>
              <a:t>Plošné tlačené konstrukce  </a:t>
            </a:r>
            <a:r>
              <a:rPr lang="cs-CZ" dirty="0" smtClean="0"/>
              <a:t>- klenby, </a:t>
            </a:r>
            <a:r>
              <a:rPr lang="cs-CZ" dirty="0"/>
              <a:t>jsou namáhány vzpěrným tlakem a </a:t>
            </a:r>
            <a:r>
              <a:rPr lang="cs-CZ" dirty="0" smtClean="0"/>
              <a:t>ohybem.</a:t>
            </a:r>
          </a:p>
          <a:p>
            <a:pPr algn="just"/>
            <a:r>
              <a:rPr lang="cs-CZ" b="1" dirty="0"/>
              <a:t>Plošné tlačené konstrukce  </a:t>
            </a:r>
            <a:r>
              <a:rPr lang="cs-CZ" dirty="0"/>
              <a:t>- </a:t>
            </a:r>
            <a:r>
              <a:rPr lang="cs-CZ" dirty="0" smtClean="0"/>
              <a:t>skořepiny, </a:t>
            </a:r>
            <a:r>
              <a:rPr lang="cs-CZ" dirty="0"/>
              <a:t>mívají malou konstrukční tloušťku a ohybová namáhání přenášejí pouze v omezené </a:t>
            </a:r>
            <a:r>
              <a:rPr lang="cs-CZ" dirty="0" smtClean="0"/>
              <a:t>míře.</a:t>
            </a:r>
          </a:p>
          <a:p>
            <a:pPr algn="just"/>
            <a:r>
              <a:rPr lang="cs-CZ" b="1" dirty="0"/>
              <a:t>Prutové strukturální </a:t>
            </a:r>
            <a:r>
              <a:rPr lang="cs-CZ" b="1" dirty="0" smtClean="0"/>
              <a:t>soustavy - </a:t>
            </a:r>
            <a:r>
              <a:rPr lang="cs-CZ" dirty="0"/>
              <a:t>mají do jisté míry obdobné působení jako plošné konstrukce stejného tvaru.</a:t>
            </a:r>
            <a:endParaRPr lang="cs-CZ" b="1" dirty="0"/>
          </a:p>
          <a:p>
            <a:pPr algn="just"/>
            <a:r>
              <a:rPr lang="cs-CZ" b="1" dirty="0"/>
              <a:t>Lomenicové strukturální </a:t>
            </a:r>
            <a:r>
              <a:rPr lang="cs-CZ" b="1" dirty="0" smtClean="0"/>
              <a:t>soustavy - </a:t>
            </a:r>
            <a:r>
              <a:rPr lang="cs-CZ" dirty="0"/>
              <a:t>jsou vytvořeny z plošných trojúhelníkových elementů vytvářejících tuhou prostorovou </a:t>
            </a:r>
            <a:r>
              <a:rPr lang="cs-CZ" dirty="0" smtClean="0"/>
              <a:t>soustavu.</a:t>
            </a:r>
            <a:endParaRPr lang="cs-CZ" b="1" dirty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075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Systémy převážně tažené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Konstrukční systémy převážně tažené zahrnují visuté soustavy, soustavy pneumatické a soustavy zavěšené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 smtClean="0"/>
              <a:t>Visuté soustavy </a:t>
            </a:r>
            <a:r>
              <a:rPr lang="cs-CZ" dirty="0" smtClean="0"/>
              <a:t>- </a:t>
            </a:r>
            <a:r>
              <a:rPr lang="cs-CZ" dirty="0"/>
              <a:t>mohou být vazníkové, deskové, lanové a </a:t>
            </a:r>
            <a:r>
              <a:rPr lang="cs-CZ" dirty="0" smtClean="0"/>
              <a:t>membránové. </a:t>
            </a:r>
            <a:r>
              <a:rPr lang="cs-CZ" dirty="0"/>
              <a:t>Přenos zatížení probíhá prostřednictvím normálové síly v profilu a vodorovnou složkou podporované reakce.</a:t>
            </a:r>
            <a:endParaRPr lang="cs-CZ" dirty="0" smtClean="0"/>
          </a:p>
          <a:p>
            <a:pPr algn="just"/>
            <a:r>
              <a:rPr lang="cs-CZ" b="1" dirty="0" smtClean="0"/>
              <a:t>Pneumatické soustavy </a:t>
            </a:r>
            <a:r>
              <a:rPr lang="cs-CZ" dirty="0" smtClean="0"/>
              <a:t>- </a:t>
            </a:r>
            <a:r>
              <a:rPr lang="cs-CZ" dirty="0"/>
              <a:t>jsou nesené přetlakem vnitřního vzduchu.</a:t>
            </a:r>
            <a:endParaRPr lang="cs-CZ" dirty="0" smtClean="0"/>
          </a:p>
          <a:p>
            <a:pPr algn="just"/>
            <a:r>
              <a:rPr lang="cs-CZ" b="1" dirty="0" smtClean="0"/>
              <a:t>Zavěšené soustavy </a:t>
            </a:r>
            <a:r>
              <a:rPr lang="cs-CZ" dirty="0" smtClean="0"/>
              <a:t>- </a:t>
            </a:r>
            <a:r>
              <a:rPr lang="cs-CZ" dirty="0"/>
              <a:t>jsou konstrukce, jejímž principem je zavěšení střešní nosníkové konstrukce pomocí táhel ukotvených k tlačeným pilotám, obloukům či rámům atd.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656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168</Words>
  <Application>Microsoft Office PowerPoint</Application>
  <PresentationFormat>Širokoúhlá obrazovka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4. Konstrukční systémy halových staveb</vt:lpstr>
      <vt:lpstr>Charakteristika</vt:lpstr>
      <vt:lpstr>Systémy namáhané převážně na ohyb</vt:lpstr>
      <vt:lpstr>Systémy převážně tlačené</vt:lpstr>
      <vt:lpstr>Systémy převážně tažené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philipkonecny@gmail.com</cp:lastModifiedBy>
  <cp:revision>50</cp:revision>
  <dcterms:created xsi:type="dcterms:W3CDTF">2017-05-10T10:51:34Z</dcterms:created>
  <dcterms:modified xsi:type="dcterms:W3CDTF">2018-04-30T18:17:13Z</dcterms:modified>
</cp:coreProperties>
</file>