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3" r:id="rId4"/>
    <p:sldId id="298" r:id="rId5"/>
    <p:sldId id="294" r:id="rId6"/>
    <p:sldId id="296" r:id="rId7"/>
    <p:sldId id="297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Osobní doprava a přeprava: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/>
              <a:t>1. </a:t>
            </a:r>
            <a:r>
              <a:rPr lang="cs-CZ" b="1" dirty="0" smtClean="0"/>
              <a:t>Historický vývoj osobní dopravy  a přepravy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7416"/>
            <a:ext cx="10515600" cy="51495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/>
              <a:t>Historie hromadné osobní dopravy</a:t>
            </a:r>
            <a:endParaRPr lang="cs-CZ" sz="3200" b="1" dirty="0"/>
          </a:p>
          <a:p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Koncem </a:t>
            </a:r>
            <a:r>
              <a:rPr lang="cs-CZ" dirty="0"/>
              <a:t>18. století se začal ve městech zvyšovat význam hospodářského, společenského, správního a kulturního života. Rozloha míst se zvýšila na desítky kilometrů čtverečních. To spolu se změnami životních a pracovních podmínek, především v důsledku manufakturní výroby a centralizace veřejné správy, školství a dalších společenských funkcí, vyvolalo potřebu hromadného přemisťování osob. První známky hromadné osobní dopravy zaznamenáváme již koncem 17. století, kdy se začínají objevovat vozy s jedním koněm nebo se dvěma koňmi (Paříž od r. 1690). Koňské omnibusy byly v provozu až od poloviny 19. století (v Praze od r. 1830).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Po vynálezu parní železnice a kolejové dráhy uložené v dlažbě vznikly kolejové pouliční dráhy. Vozidla s parním pohonem byly v provozu na kolejových pouličních drahách až do roku 1930. První elektrický vůz na baterie byl předveden v roce 1842 a v roce 1850 byl vyvinut způsob přívodu elektrické energie do vozidla pomocí kolejnice. Od roku 1881 postupně přecházely pouliční dráhy na elektrický provoz. V Evropě elektrické pouliční dráhy dosáhly svého vrcholu v roce 1920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Historie hromadné osobní dopravy v Českých zemích</a:t>
            </a:r>
            <a:endParaRPr lang="cs-CZ" b="1" dirty="0"/>
          </a:p>
          <a:p>
            <a:pPr marL="0" indent="0" algn="just">
              <a:buNone/>
            </a:pPr>
            <a:r>
              <a:rPr lang="cs-CZ" dirty="0"/>
              <a:t>Vývoj městské dopravy ve městech na území Čech, Moravy a Slezska před rokem 1918 byl dosti nerovnoměrný – začátky vývoje jsou podobné vývoji světovému</a:t>
            </a:r>
            <a:endParaRPr lang="cs-CZ" b="1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Fiakry </a:t>
            </a:r>
            <a:r>
              <a:rPr lang="cs-CZ" dirty="0"/>
              <a:t>(či drožky), se v Praze objevují od roku 1789. Už v roce 1829 se v Praze objevuje i první omnibus (s koňským zápřahem), který měl linku ze Staroměstského náměstí (radnice) k Zemskému sněmu a od Hlavní celnice k Vrchnímu poštovnímu úřadu na Malé Straně. Pro nedostatek cestujících byla doprava postupně zastavena (Praha měla v té době asi 100 tisíc obyvatel), obnovena byla v roce 1845 systémem pěti linek. V roce 1875 byla uvedena do provozu první trať koňské dráhy v Praze mezi Smíchovem a Karlínem a mezi Malou Stranou a Karlínem. Vozidla měla 10-20 míst. První trať byla dlouhá 3,5 km. Viditelně konkurovala fiakrům a drožkám. Velký rozsah dosáhla na Zemské jubilejní výstavě v roce 1891. Provoz byl ukončen roku 1905.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355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 smtClean="0"/>
              <a:t>Vývoj osobní dopravy na našem </a:t>
            </a:r>
            <a:r>
              <a:rPr lang="cs-CZ" sz="3200" b="1" dirty="0" smtClean="0"/>
              <a:t>území</a:t>
            </a:r>
          </a:p>
          <a:p>
            <a:pPr marL="0" indent="0" algn="just">
              <a:buNone/>
            </a:pPr>
            <a:endParaRPr lang="cs-CZ" sz="3200" b="1" dirty="0"/>
          </a:p>
          <a:p>
            <a:pPr marL="0" indent="0" algn="just">
              <a:buNone/>
            </a:pPr>
            <a:r>
              <a:rPr lang="cs-CZ" dirty="0"/>
              <a:t>Pro nás je významný fakt, že mladoboleslavská automobilka </a:t>
            </a:r>
            <a:r>
              <a:rPr lang="cs-CZ" dirty="0" err="1"/>
              <a:t>Laurin</a:t>
            </a:r>
            <a:r>
              <a:rPr lang="cs-CZ" dirty="0"/>
              <a:t> &amp; Klement v roce 1908 vyhrála konkurz na dodávku vozidel typu E pro pravidelnou poštovní dopravu v okolí Kotoru v Černé Hoře. Na našem území se první nestátní autobusové linky začaly provozovat po roce 1905. Pražské ředitelství pošt a telegrafů slavnostně otevřelo 13. května 1908 první dvě státní autobusové linky z Pardubic do Bohdanče a z Pardubic do Holic.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V meziválečném období byly největšími dopravci ČSD, Československá pošta, </a:t>
            </a:r>
            <a:r>
              <a:rPr lang="cs-CZ" b="1" dirty="0"/>
              <a:t>Autodopravní akciová společnost v Praze</a:t>
            </a:r>
            <a:r>
              <a:rPr lang="cs-CZ" dirty="0"/>
              <a:t>  a společnost </a:t>
            </a:r>
            <a:r>
              <a:rPr lang="cs-CZ" b="1" dirty="0"/>
              <a:t>JAS</a:t>
            </a:r>
            <a:r>
              <a:rPr lang="cs-CZ" dirty="0"/>
              <a:t> (</a:t>
            </a:r>
            <a:r>
              <a:rPr lang="cs-CZ" b="1" dirty="0"/>
              <a:t>Jihočeské podniky pro automobilovou dopravu</a:t>
            </a:r>
            <a:r>
              <a:rPr lang="cs-CZ" dirty="0"/>
              <a:t>). JAS získaly v krátké době velkou oblibu, protože napojily na dopravu úplně opuštěné obce a zaváděly tratě po celých jižních Čechách a na Plzeňsku.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595901"/>
            <a:ext cx="10738503" cy="55810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Zákonem č. 311 z 22. 12. 1948 byla znárodněna část automobilové dopravy a k 1. 1. 1949 byl vytvořen národní podnik </a:t>
            </a:r>
            <a:r>
              <a:rPr lang="cs-CZ" b="1" dirty="0"/>
              <a:t>Československá automobilová doprava (ČSAD)</a:t>
            </a:r>
            <a:r>
              <a:rPr lang="cs-CZ" dirty="0"/>
              <a:t>. Zákon stanovil, že pravidelnou veřejnou dopravu může vykonávat pouze stát, nepravidelnou autodopravu ještě mohli provozovat soukromníci. V roce 1949 bylo v ČSR evidovaných 894 živnostníků v automobilové dopravě. V roce 1947 bylo na Slovensku 40 autobusových tras s celkovou délkou 1 796 km a v roce 1953 už 689 tratí s délkou 17 151 km. Zákonem č. 148/1950 Sb. byl zaveden nový název monopolního autobusového dopravce – </a:t>
            </a:r>
            <a:r>
              <a:rPr lang="cs-CZ" b="1" dirty="0"/>
              <a:t>Československá státní automobilová doprava, národní podnik</a:t>
            </a:r>
            <a:r>
              <a:rPr lang="cs-CZ" dirty="0"/>
              <a:t>, s nezměněnou zkratkou </a:t>
            </a:r>
            <a:r>
              <a:rPr lang="cs-CZ" b="1" dirty="0"/>
              <a:t>ČSAD</a:t>
            </a:r>
            <a:r>
              <a:rPr lang="cs-CZ" dirty="0"/>
              <a:t>. Sem byla začleněna také nákladní automobilová doprava.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847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335</Words>
  <Application>Microsoft Office PowerPoint</Application>
  <PresentationFormat>Širokoúhlá obrazovka</PresentationFormat>
  <Paragraphs>18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Osobní doprava a přeprava: 1. Historický vývoj osobní dopravy  a přepravy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Hlatká Martina</cp:lastModifiedBy>
  <cp:revision>67</cp:revision>
  <dcterms:created xsi:type="dcterms:W3CDTF">2017-05-10T10:51:34Z</dcterms:created>
  <dcterms:modified xsi:type="dcterms:W3CDTF">2017-06-30T11:41:05Z</dcterms:modified>
</cp:coreProperties>
</file>