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14.7.2017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 </a:t>
            </a:r>
            <a:r>
              <a:rPr lang="cs-CZ" b="1" dirty="0" smtClean="0"/>
              <a:t>9. </a:t>
            </a:r>
            <a:r>
              <a:rPr lang="cs-CZ" b="1"/>
              <a:t>Kvantitativní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cs-CZ" sz="1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Proměnné</a:t>
            </a:r>
          </a:p>
          <a:p>
            <a:pPr marL="0" indent="0" algn="ctr">
              <a:buNone/>
            </a:pPr>
            <a:endParaRPr lang="cs-CZ" sz="7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proměnnou </a:t>
            </a: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označuje prvek zkoumání, který nabývá různé hodnoty, mění se (věk, vědomosti, inteligence) – může to být jev, vlastnost, podmínka, činitel</a:t>
            </a: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dvě </a:t>
            </a: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skupiny: </a:t>
            </a: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8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měřitelné </a:t>
            </a: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(kvantitativní) a </a:t>
            </a:r>
            <a:endParaRPr lang="cs-CZ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8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kategoriální</a:t>
            </a: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8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</a:t>
            </a: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8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dichotomické</a:t>
            </a: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pohlaví: </a:t>
            </a: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žena-muž/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výzkumu vystupuje více než 1 </a:t>
            </a: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proměnná.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 se proměnná mohla zkoumat, musí se operačně </a:t>
            </a:r>
            <a:r>
              <a:rPr lang="cs-CZ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definovat.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proměnná, která je příčinou změny                  </a:t>
            </a:r>
            <a:r>
              <a:rPr lang="cs-CZ" i="1" dirty="0" smtClean="0"/>
              <a:t>nezávisle proměnná,</a:t>
            </a:r>
            <a:endParaRPr lang="cs-CZ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proměnná</a:t>
            </a:r>
            <a:r>
              <a:rPr lang="cs-CZ" dirty="0"/>
              <a:t>, jejíž hodnoty se změnily vlivem závisle proměnné            </a:t>
            </a:r>
            <a:r>
              <a:rPr lang="cs-CZ" i="1" dirty="0"/>
              <a:t>závisle </a:t>
            </a:r>
            <a:r>
              <a:rPr lang="cs-CZ" i="1" dirty="0" smtClean="0"/>
              <a:t>proměnná.</a:t>
            </a:r>
            <a:endParaRPr lang="cs-CZ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závisle </a:t>
            </a:r>
            <a:r>
              <a:rPr lang="cs-CZ" dirty="0"/>
              <a:t>proměnná </a:t>
            </a:r>
            <a:r>
              <a:rPr lang="cs-CZ" i="1" dirty="0"/>
              <a:t>se mění v závislosti </a:t>
            </a:r>
            <a:r>
              <a:rPr lang="cs-CZ" dirty="0"/>
              <a:t>na nezávisle proměnné.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aby </a:t>
            </a:r>
            <a:r>
              <a:rPr lang="cs-CZ" dirty="0"/>
              <a:t>se proměnná mohla zkoumat, musí se </a:t>
            </a:r>
            <a:r>
              <a:rPr lang="cs-CZ" b="1" i="1" dirty="0"/>
              <a:t>operačně definovat </a:t>
            </a:r>
            <a:endParaRPr lang="cs-CZ" b="1" i="1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když je proměnnou cizojazyčná schopnost, výzkumník ji např. může operačně definovat jako skóre žáka v Testu cizojazyčných schopností Malíkové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Šipka doprava 1"/>
          <p:cNvSpPr/>
          <p:nvPr/>
        </p:nvSpPr>
        <p:spPr>
          <a:xfrm>
            <a:off x="6249495" y="10340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9851367" y="151867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Kvantitativně orientovaný </a:t>
            </a:r>
            <a:r>
              <a:rPr lang="cs-CZ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Pozorování.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Škálování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Dotazník.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Obsahová analýza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textu.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Experiment.</a:t>
            </a:r>
          </a:p>
          <a:p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061049" y="396815"/>
            <a:ext cx="1083477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znamená sledování činnosti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lidí.</a:t>
            </a:r>
            <a:endParaRPr lang="cs-CZ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strukturované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pozorování – pozorovatel ví, co a jak bude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pozorovat.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pozorované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jevy – kategorie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kognitivního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charakteru (vysvětlení učiva,)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- kategorie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afektivního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charakteru (postoje, zájmy, pocity),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- kategorie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psychomotorického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charakteru.</a:t>
            </a: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728" y="526212"/>
            <a:ext cx="10724072" cy="5891842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pPr marL="0" indent="0" algn="ctr">
              <a:buNone/>
            </a:pP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ŠKÁLOVÁNÍ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různé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třídění:</a:t>
            </a: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posuzovací škála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nástroj, který umožňuje zjišťovat vlastnosti jevu nebo jeho intenzitu, posuzujeme: - jiné lidi, jevy, sama sebe.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bipolární škály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tvoří protikladné vlastnosti.</a:t>
            </a:r>
          </a:p>
          <a:p>
            <a:pPr marL="457200" indent="-457200">
              <a:buAutoNum type="alphaLcParenR" startAt="3"/>
            </a:pP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Likertovy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škály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používají se na měření postojů a názorů lidí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Guilford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kritériem je způsob jejich administrace):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numerické posuzovací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škály,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grafické,</a:t>
            </a:r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standardní,</a:t>
            </a:r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kumulativní,</a:t>
            </a:r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posuzovací škály s nucenou 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volbou.</a:t>
            </a:r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N.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Kerlingera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postojové škály :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1.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sumační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posuzovací = škála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Likertova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(okruh mapuje určitý základní postoj -3stupně-5stupňů:souhlasím, nemohu se jednoznačně vyjádřit, nesouhlasím)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                                                                    2.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škály zjevně stejných intervalů =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Thurstoneovými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škálami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zjevně stejných intervalů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        3.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kumulační škály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škála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Guttmanská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0853468" cy="6003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DOTAZNÍK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zjišťování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údajů – hromadné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získávání.</a:t>
            </a:r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terminologie  -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osoba, která vyplňuje dotazník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-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prvky dotazníku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-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položky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-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administrace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zadávání dotazníku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otázek: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uzavřené, otevřené, polozavřené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dotazníku – je vyšší, když obsahuje více otázek, které se ptají na tutéž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Typy dotazníkového šetření: standardizované,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kvazistandardizované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nestandardizované.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parametrické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(varianty odpovědí tvoří kontinuum od jednoho pólu k druhému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neparametrické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(jde o třídění jistých kategorií výpovědí stejné úrovně)(nelze statisticky zpracovat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zvláštní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místo: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kontrolní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(2typy: 1.zdvojení otázky jiné; 2.otázky, kterými zjišťujeme důvěryhodnost odpovědí klienta-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Eysenckův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osobnostní dotazník)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905774" y="569343"/>
            <a:ext cx="1044802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síla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spočívá v možnosti manipulování s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proměnnými.</a:t>
            </a:r>
            <a:endParaRPr lang="cs-CZ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terminologie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osoby zúčastněné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experimentu.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definovaná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vlastnost.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Náhodný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výběr.</a:t>
            </a:r>
            <a:endParaRPr lang="cs-CZ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 plán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rozvržení.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 skupina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skupina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subjektů.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Pretest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vstupní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Posttest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závěrečný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1095555" y="672860"/>
            <a:ext cx="1098142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 METODA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Laboratorní experiment.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Simulační experiment.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Přirozený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terénní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Formující experiment.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Q-TŘÍDĚNÍ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základem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metodologie W.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Stephsona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zjistit korelace mezi reakcemi nebo odpověďmi různých osob na tyto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Q-typy.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podobu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Gaussovy křivky – počet karet je omezen požadavky </a:t>
            </a:r>
            <a:r>
              <a:rPr 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</a:t>
            </a:r>
            <a:r>
              <a:rPr 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výhodnosti.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422</Words>
  <Application>Microsoft Office PowerPoint</Application>
  <PresentationFormat>Širokoúhlá obrazovka</PresentationFormat>
  <Paragraphs>81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Motiv Office</vt:lpstr>
      <vt:lpstr>Metodologie pedagogického výzkumu a evaluace:  9. Kvantitativní analýza</vt:lpstr>
      <vt:lpstr>Prezentace aplikace PowerPoint</vt:lpstr>
      <vt:lpstr>Prezentace aplikace PowerPoint</vt:lpstr>
      <vt:lpstr>Kvantitativně orientovaný výzkum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110</cp:revision>
  <dcterms:created xsi:type="dcterms:W3CDTF">2017-05-10T10:51:34Z</dcterms:created>
  <dcterms:modified xsi:type="dcterms:W3CDTF">2017-07-14T15:04:27Z</dcterms:modified>
</cp:coreProperties>
</file>