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7" r:id="rId8"/>
    <p:sldId id="2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8</a:t>
            </a:r>
            <a:r>
              <a:rPr lang="cs-CZ" b="1" dirty="0" smtClean="0"/>
              <a:t>. </a:t>
            </a:r>
            <a:r>
              <a:rPr lang="cs-CZ" b="1"/>
              <a:t>Kvalitativní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245" y="293298"/>
            <a:ext cx="10620555" cy="588366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5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Kvalitativně orientovaný </a:t>
            </a:r>
            <a:r>
              <a:rPr lang="cs-CZ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</a:t>
            </a:r>
          </a:p>
          <a:p>
            <a:pPr marL="0" indent="0" algn="ctr">
              <a:buNone/>
            </a:pPr>
            <a:endParaRPr lang="cs-CZ" sz="5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Nestrukturované pozorování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Etnografické interview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 životního příběhu-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zápisem, analýzou + vyhodnocením života určité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osoby.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hlavním výzkumným nástrojem je výzkumník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sám,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cílem: porozumět lidem a událostem v jejich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životě,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hodnot, postojů, pravidel chování skupiny lidí</a:t>
            </a:r>
          </a:p>
          <a:p>
            <a:pPr marL="0" indent="0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hl. rysem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dlouhodobost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intenzivnost, podrobný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zápis.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4474" y="1044884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836762" y="487423"/>
            <a:ext cx="112660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Reliabilita kvalitativního výzkumu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protipólem přísně strukturovaného výzkumu = zkoumají se spíše specifické situace (ne typické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zabezpečuje dlouhodobost výzkumu, přímým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kontaktem.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= ZÁMĚRNÝ VÝZKUM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podmnožinou je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kumulativní výběr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výzkumník začíná s 1 osobou, nebo malou skupinou a postupně rozšiřuje okruh osob, se kterými bude pracovat.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Rozsah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výběru (lokalit, osob) se neurčuje statisticky jako u kvantit ale řídí se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saturací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výzkumník výběr ukončí, když zjistí, že informace jsou stejné a opakují 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Nestrukturované pozorování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pružný systém, má několik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vzorky událostí,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terénní zápisky,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participační pozorování.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95555" y="439948"/>
            <a:ext cx="980823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Etnografické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ílem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je, jak osoby interpretují svět kolem sebe, jaké významy připisují důležitým událostem</a:t>
            </a: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obyčejně je nestrukturované (otázky podle toho jak se odvíjí interview),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raport“= příjemné ovzduší mezi tazatelem a odpovídajícím,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řečí tazatele + informante,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ověřují způsobem zpětná verifikace zjištění (výzkumník se po čase vrátí k informantovi a ověřuje si to, co chce).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242203" y="138023"/>
            <a:ext cx="100238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	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životního příběhu</a:t>
            </a: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Životní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příběhy učitelů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750498" y="243157"/>
            <a:ext cx="108090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„Kvalitativní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 je proces hledání porozumění založený na různých metodologických tradicích zkoumání daného sociálního a lidského problému.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Výzkumník vytváří komplexní, holistický obraz, analyzuje různé typy textů, informuje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názorech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účastníků výzkumu a provádí zkoumání v přirozených podmínkách.“ (Creswel,1998, s. 12, In: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Hendl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2005, s. 50)</a:t>
            </a:r>
          </a:p>
          <a:p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7" y="1250830"/>
            <a:ext cx="10603303" cy="516722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655609" y="258792"/>
            <a:ext cx="115363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výběru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kvalitativním výzkumu</a:t>
            </a: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Rozhodnutí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provádí na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třech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úrovních (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2005):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sběru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 (vybíráme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případ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skupinu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případů),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interpretaci (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materiálu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zobrazení výsledku (prezentace materiálu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 umožnuje, aby se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teorie formulovala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základě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toho, co lidé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dělají a říkají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Výzkumník vyhledává a analyzuje vše, co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přispívá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výzkumných otázek.</a:t>
            </a:r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297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 8. Kvalitativní metody</vt:lpstr>
      <vt:lpstr>Prezentace aplikace PowerPoint</vt:lpstr>
      <vt:lpstr>Prezentace aplikace PowerPoint</vt:lpstr>
      <vt:lpstr>Nestrukturované pozorování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109</cp:revision>
  <dcterms:created xsi:type="dcterms:W3CDTF">2017-05-10T10:51:34Z</dcterms:created>
  <dcterms:modified xsi:type="dcterms:W3CDTF">2017-07-13T14:34:04Z</dcterms:modified>
</cp:coreProperties>
</file>