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Metodologie pedagogického výzkumu a </a:t>
            </a:r>
            <a:r>
              <a:rPr lang="cs-CZ" sz="3600" dirty="0" smtClean="0"/>
              <a:t>evaluace: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 </a:t>
            </a:r>
            <a:r>
              <a:rPr lang="cs-CZ" b="1" dirty="0" smtClean="0"/>
              <a:t>7. </a:t>
            </a:r>
            <a:r>
              <a:rPr lang="cs-CZ" b="1"/>
              <a:t>Techniky měření v pedagogickém výzkumu, výzkumné nástroje, validita, reliabilita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257" y="836762"/>
            <a:ext cx="10551543" cy="53402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VÝZKUMNÉ METODY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mají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vlastnosti: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validitu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reliabilitu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rámci každé metody je možno vytvořit konkrétní výzkumný nástroj</a:t>
            </a: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1380226" y="379562"/>
            <a:ext cx="106622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Validita</a:t>
            </a:r>
            <a:endParaRPr 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výzkumných nástrojů zjišťovat, co má;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druhy:         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obsahová,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-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konstruktová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- kriteriální (souběžná a predikační),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- interní,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- externí.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Reliabilita 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069675" y="1201389"/>
            <a:ext cx="1079050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přesnost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spolehlivost výzkumného nástroje. 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se stanoví reliabilita výzkumného nástroje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opakovaným měřením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	ekvivalentní formy výzkumného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nástroje,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	vnitřní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konzistence,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	shoda mezi posuzovateli.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156" y="336430"/>
            <a:ext cx="10896600" cy="5840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609600" y="13231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879895" y="474453"/>
            <a:ext cx="109986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VÝZKUMNÝ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SOUBOR</a:t>
            </a:r>
          </a:p>
          <a:p>
            <a:pPr algn="ctr"/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nazývají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subjekty výzkumu – základní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soubor (POPULACE).</a:t>
            </a:r>
          </a:p>
          <a:p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náhodný </a:t>
            </a: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výběr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(losováním, pomocí tabulky náhodných čísel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stratifikovaný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výběr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specifickým typem náhodného výběru- základní soubor se rozloží podle některého podstatného znaku.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týká početnosti podskupin, tento výběr může být: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	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proporční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(využívají jej agentury, které zjišťují např. volební preference občanů,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	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rovno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měrný.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2191" y="690113"/>
            <a:ext cx="11159295" cy="3183147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392811" y="3278038"/>
            <a:ext cx="108129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</a:t>
            </a: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mechanický výběr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vybírá každou n-tou osobu (např. každý desátý žák, pátý učitel); starý způsob: velitelé římských legií tímto způsobem vybírali vojáky na potrestání po prohrané bitvě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</a:t>
            </a: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záměrný výběr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na základě určení relevantních znaků =ty, které jsou důležité pro dané zkoumání; jde o dostupný výběr.</a:t>
            </a: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332" y="414068"/>
            <a:ext cx="10853468" cy="60039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 výběrového souboru = n </a:t>
            </a:r>
            <a:endParaRPr lang="cs-C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 n = 112) </a:t>
            </a: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závisí na:</a:t>
            </a: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požadované spolehlivosti,</a:t>
            </a: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požadované přesnosti,</a:t>
            </a: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variabilitě základního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souboru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Velkou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nástrahou – 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nekontrolovatelné proměnné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168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Motiv Office</vt:lpstr>
      <vt:lpstr>Metodologie pedagogického výzkumu a evaluace:  7. Techniky měření v pedagogickém výzkumu, výzkumné nástroje, validita, reliabilita</vt:lpstr>
      <vt:lpstr>Prezentace aplikace PowerPoint</vt:lpstr>
      <vt:lpstr>Prezentace aplikace PowerPoint</vt:lpstr>
      <vt:lpstr>Reliabilita 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99</cp:revision>
  <dcterms:created xsi:type="dcterms:W3CDTF">2017-05-10T10:51:34Z</dcterms:created>
  <dcterms:modified xsi:type="dcterms:W3CDTF">2017-07-13T11:05:53Z</dcterms:modified>
</cp:coreProperties>
</file>