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7. </a:t>
            </a:r>
            <a:r>
              <a:rPr lang="cs-CZ" b="1"/>
              <a:t>Techniky měření v pedagogickém výzkumu, výzkumné nástroje, validita, reliabilita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METODY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mají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vlastnosti: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validitu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rámci každé metody je možno vytvořit konkrétní výzkumný nástroj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380226" y="379562"/>
            <a:ext cx="106622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Validita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výzkumných nástrojů zjišťovat, co má;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druhy:         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obsahová,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konstruktová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kriteriální (souběžná a predikační),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interní,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externí.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Reliabilita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69675" y="1201389"/>
            <a:ext cx="107905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přesnost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spolehlivost výzkumného nástroje. 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stanoví reliabilita výzkumného nástroje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opakovaným měřením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ekvivalentní formy výzkumného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nástroje,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vnitřní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konzistence,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shoda mezi posuzovateli.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156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9600" y="13231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79895" y="474453"/>
            <a:ext cx="109986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</a:t>
            </a:r>
          </a:p>
          <a:p>
            <a:pPr algn="ctr"/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nazývají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subjekty výzkumu – základní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 (POPULACE).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náhodný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(losováním, pomocí tabulky náhodných čísel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stratifikovaný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specifickým typem náhodného výběru- základní soubor se rozloží podle některého podstatného znaku.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týká početnosti podskupin, tento výběr může být: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proporční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(využívají jej agentury, které zjišťují např. volební preference občanů,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měrný.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191" y="690113"/>
            <a:ext cx="11159295" cy="3183147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92811" y="3278038"/>
            <a:ext cx="108129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mechanický výběr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vybírá každou n-tou osobu (např. každý desátý žák, pátý učitel); starý způsob: velitelé římských legií tímto způsobem vybírali vojáky na potrestání po prohrané bitvě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záměrný výběr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určení relevantních znaků =ty, které jsou důležité pro dané zkoumání; jde o dostupný výběr.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výběrového souboru = n 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n = 112) 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závisí na: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požadované spolehlivosti,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požadované přesnosti,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variabilitě základního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souboru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Velkou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nástrahou –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nekontrolovatelné proměnné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168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7. Techniky měření v pedagogickém výzkumu, výzkumné nástroje, validita, reliabilita</vt:lpstr>
      <vt:lpstr>Prezentace aplikace PowerPoint</vt:lpstr>
      <vt:lpstr>Prezentace aplikace PowerPoint</vt:lpstr>
      <vt:lpstr>Reliabilita 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99</cp:revision>
  <dcterms:created xsi:type="dcterms:W3CDTF">2017-05-10T10:51:34Z</dcterms:created>
  <dcterms:modified xsi:type="dcterms:W3CDTF">2017-07-13T11:05:53Z</dcterms:modified>
</cp:coreProperties>
</file>