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5. Formulace vědeckého problému a funkce hypotézy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8583"/>
            <a:ext cx="10515600" cy="52283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výzkumu: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Objevování a určování vztahů a zákonitostí mezi objekty a jevy, které tvoří součást dané vědní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disciplíny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přesná formulace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je otázka, tázací věta, která se ptá: „Jaký je vztah mezi dvěma nebo více proměnnými?“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615297" y="248367"/>
            <a:ext cx="1134954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tázací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(otázka) – má v sobě stimulační potence;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odhaluje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nové skutečnosti a z nich potom vytváří nové hypotézy;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výzkumník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snaží o sblížení se zkoumanými osobami,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proniknutí do situace.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je porozumět člověku (jak on vidí věci a posuzuje jednání):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cíle, čeho chce výzkumník dosáhnout,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terminologická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preciznost, upřesnění pojmů, se kterými autor pracuje,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ujasnění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rozsahu i obsahu vlastního zkoumaného prostoru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problémů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typy problémů:</a:t>
            </a:r>
          </a:p>
          <a:p>
            <a:pPr marL="0" indent="0">
              <a:buNone/>
            </a:pP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a)Deskriptivní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(popisné)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odpověď na otázku Jaké to je?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Problém může být i diagnosticko-vyhodnocovací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Výzkumné metody: pozorování,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škálování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dotazník</a:t>
            </a:r>
          </a:p>
          <a:p>
            <a:pPr marL="0" indent="0">
              <a:buNone/>
            </a:pP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b)Relační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(vztahové)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existuje vztah mezi zkoumanými jevy a jak těsný je tento vztah</a:t>
            </a:r>
          </a:p>
          <a:p>
            <a:pPr marL="0" indent="0">
              <a:buNone/>
            </a:pP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c)Kauzální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zjišťuje kauzální = 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příčinné vztahy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zjišťuje příčinu, která vedla k určitému důsledku/.</a:t>
            </a:r>
          </a:p>
          <a:p>
            <a:pPr marL="0" indent="0">
              <a:buNone/>
            </a:pPr>
            <a:endParaRPr lang="cs-CZ" b="1" i="1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z="4400" b="1" dirty="0"/>
          </a:p>
          <a:p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důležité znát </a:t>
            </a:r>
            <a:r>
              <a:rPr lang="cs-CZ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vědecké hypotézy 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dají se formulovat jen pro relační a kauzální výzkumné problémy.</a:t>
            </a:r>
          </a:p>
          <a:p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hlavního problému výzkumu a z dílčích problémů vyplývá cíl a cíle 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výzkumu.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3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íl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může v procesu výzkumu rozvíjet a obměňovat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Podstata cíle výzkumu zůstává, dokud není problém vyřešen.</a:t>
            </a:r>
          </a:p>
          <a:p>
            <a:pPr marL="0" indent="0">
              <a:buNone/>
            </a:pP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Výzkum: problém výzkumu 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cíl </a:t>
            </a:r>
            <a:r>
              <a:rPr lang="cs-CZ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výzkumu </a:t>
            </a:r>
            <a:endParaRPr lang="cs-CZ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výsledek výzkumu.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Šipka doprava 1"/>
          <p:cNvSpPr/>
          <p:nvPr/>
        </p:nvSpPr>
        <p:spPr>
          <a:xfrm>
            <a:off x="5832719" y="4502990"/>
            <a:ext cx="1081925" cy="563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26212" y="51413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111390"/>
            <a:ext cx="1157664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Formulace hypotézy</a:t>
            </a:r>
          </a:p>
          <a:p>
            <a:pPr algn="ctr"/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vědecký předpoklad (vyžaduje mnoho četby literatury, osobní zkušenosti);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předpověď o vztahu mezi dvěma činiteli, řídí výzkum.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předpoklad, v němž se na základě řady faktů vytváří závěr o existenci objektu, souvislosti nebo příčiny jevu, přičemž tento závěr nelze pokládat za zcela dokázaný.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kvantitativně orientovaném výzkumu se hypotéza stanoví předem na začátku výzkumu, určuje jeho směr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Formulace hypotézy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základní vlastnost = vyjadřuje vztahy mezi proměnnými (rozdíly, následky); naznačuje, jakým způsobem se bude hypotéza potvrzovat nebo vyvracet.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</a:t>
            </a:r>
            <a:r>
              <a:rPr lang="cs-CZ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pravidla </a:t>
            </a:r>
            <a:r>
              <a:rPr lang="cs-CZ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hypotézy</a:t>
            </a:r>
          </a:p>
          <a:p>
            <a:pPr algn="ctr"/>
            <a:endParaRPr lang="cs-CZ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 </a:t>
            </a:r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tvrzení = oznamovací </a:t>
            </a:r>
            <a:r>
              <a:rPr lang="cs-C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věta.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 </a:t>
            </a:r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vyjadřuje vztah mezi 2 </a:t>
            </a:r>
            <a:r>
              <a:rPr lang="cs-C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proměnnými!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Hypotéza </a:t>
            </a:r>
            <a:r>
              <a:rPr lang="cs-CZ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musí dál testovat, proměnné měřit!</a:t>
            </a:r>
          </a:p>
          <a:p>
            <a:pPr algn="ctr"/>
            <a:endParaRPr lang="cs-CZ" sz="4800" b="1" dirty="0" smtClean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r>
              <a:rPr lang="cs-CZ" sz="4800" b="1" dirty="0">
                <a:latin typeface="+mj-lt"/>
              </a:rPr>
              <a:t>Hypotéza z hlediska poznávací </a:t>
            </a:r>
            <a:r>
              <a:rPr lang="cs-CZ" sz="4800" b="1" dirty="0" smtClean="0">
                <a:latin typeface="+mj-lt"/>
              </a:rPr>
              <a:t>hodnoty: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b="1" dirty="0" smtClean="0">
                <a:latin typeface="+mj-lt"/>
              </a:rPr>
              <a:t>pracovní </a:t>
            </a:r>
            <a:r>
              <a:rPr lang="cs-CZ" sz="4400" b="1" dirty="0">
                <a:latin typeface="+mj-lt"/>
              </a:rPr>
              <a:t>hypotéza = prvotní </a:t>
            </a:r>
            <a:r>
              <a:rPr lang="cs-CZ" sz="4400" b="1" dirty="0" smtClean="0">
                <a:latin typeface="+mj-lt"/>
              </a:rPr>
              <a:t>hypotéza,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b="1" dirty="0" smtClean="0">
                <a:latin typeface="+mj-lt"/>
              </a:rPr>
              <a:t>reálná </a:t>
            </a:r>
            <a:r>
              <a:rPr lang="cs-CZ" sz="4400" b="1" dirty="0">
                <a:latin typeface="+mj-lt"/>
              </a:rPr>
              <a:t>(vědecká) hypotéza.</a:t>
            </a:r>
          </a:p>
          <a:p>
            <a:pPr algn="ctr"/>
            <a:r>
              <a:rPr lang="cs-CZ" sz="4400" b="1" i="1" dirty="0">
                <a:latin typeface="+mj-lt"/>
              </a:rPr>
              <a:t>Vznik hypotéz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b="1" dirty="0" smtClean="0">
                <a:latin typeface="+mj-lt"/>
              </a:rPr>
              <a:t>rozpor </a:t>
            </a:r>
            <a:r>
              <a:rPr lang="cs-CZ" sz="4400" b="1" dirty="0">
                <a:latin typeface="+mj-lt"/>
              </a:rPr>
              <a:t>mezi teorií a fakty, které nelze v rámci teorie objasnit (pedagogické teorie</a:t>
            </a:r>
            <a:r>
              <a:rPr lang="cs-CZ" sz="4400" b="1" dirty="0" smtClean="0">
                <a:latin typeface="+mj-lt"/>
              </a:rPr>
              <a:t>),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b="1" dirty="0" smtClean="0">
                <a:latin typeface="+mj-lt"/>
              </a:rPr>
              <a:t>hypotéza </a:t>
            </a:r>
            <a:r>
              <a:rPr lang="cs-CZ" sz="4400" b="1" dirty="0">
                <a:latin typeface="+mj-lt"/>
              </a:rPr>
              <a:t>má povahu pravděpodobnostního </a:t>
            </a:r>
            <a:r>
              <a:rPr lang="cs-CZ" sz="4400" b="1" dirty="0" smtClean="0">
                <a:latin typeface="+mj-lt"/>
              </a:rPr>
              <a:t>poznání.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406</Words>
  <Application>Microsoft Office PowerPoint</Application>
  <PresentationFormat>Širokoúhlá obrazovka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5. Formulace vědeckého problému a funkce hypotézy</vt:lpstr>
      <vt:lpstr>Prezentace aplikace PowerPoint</vt:lpstr>
      <vt:lpstr>Prezentace aplikace PowerPoint</vt:lpstr>
      <vt:lpstr>Typy problémů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65</cp:revision>
  <dcterms:created xsi:type="dcterms:W3CDTF">2017-05-10T10:51:34Z</dcterms:created>
  <dcterms:modified xsi:type="dcterms:W3CDTF">2017-07-16T15:45:17Z</dcterms:modified>
</cp:coreProperties>
</file>