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</a:t>
            </a:r>
            <a:r>
              <a:rPr lang="cs-CZ" b="1" dirty="0" smtClean="0"/>
              <a:t>4.Předmět </a:t>
            </a:r>
            <a:r>
              <a:rPr lang="cs-CZ" b="1" dirty="0"/>
              <a:t>vědeckého výzkumu v pedagogice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948583"/>
            <a:ext cx="10936857" cy="5228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Determinace výchovných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jevů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výchovné jevy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determinovány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jsou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závislé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určovány</a:t>
            </a:r>
          </a:p>
          <a:p>
            <a:pPr marL="0" indent="0">
              <a:buNone/>
            </a:pP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5682" y="666835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914400" y="586596"/>
            <a:ext cx="107657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Výchovné jevy a procesy se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charakterizují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neobyčejnou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složitostí –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pozor, nezjednodušovat 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bohatými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vzájemnými souvislostmi – hledat souvislosti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velkou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dynamičností </a:t>
            </a:r>
          </a:p>
          <a:p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Vědecké vysvětlování pedagogických jevů 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pravděpodobnostní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determinace – platí statistické pravděpodobnostní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možné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stavy, ze kterých se některý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uskuteční,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která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je větší, která menší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metody a předmětu výzkumu 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souvislost mezi tím, co se má poznat a jak se to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poznává,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povahy předmětu zkoumání volíme odpovídající metody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zkoumání: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ýběr,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ystém,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použití výzkumných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metod.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111390"/>
            <a:ext cx="1157664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v didaktických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výzkumech</a:t>
            </a:r>
          </a:p>
          <a:p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se učitel snaží dosáhnout u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žáků /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žák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umět/ </a:t>
            </a:r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metody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vhodně vybrané a vhodně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žáka –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vědomosti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dovednosti, celkový vývoj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žáka;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procesy osvojování vědomostí a dovedností žákem, co se děje v hlavě žáka, když učitel používá ten, či onen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prostředek.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50498" y="431321"/>
            <a:ext cx="1119708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Začátečník v oblasti pedagogického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Volba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záleží na tom, jak si klademe otázku, jaká je vedoucí idea výzkumu, jaká je hypotéza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Volba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závisí na reálných podmínkách jejího uplatnění v praxi – přirozený experiment ve škole, časový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hlediska pedagogického i humánního - pedagogické riziko některých metod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sociometrie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výsledků výzkumné práce podstatně závisí na výběru soustavy vhodných metod a na metodické úrovni jejich použití.</a:t>
            </a:r>
          </a:p>
          <a:p>
            <a:pPr algn="ctr"/>
            <a:endParaRPr lang="cs-CZ" sz="4000" b="1" dirty="0" smtClean="0">
              <a:latin typeface="+mj-lt"/>
            </a:endParaRPr>
          </a:p>
          <a:p>
            <a:pPr algn="ctr"/>
            <a:endParaRPr lang="cs-CZ" sz="4800" b="1" dirty="0" smtClean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272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4.Předmět vědeckého výzkumu v pedagogice</vt:lpstr>
      <vt:lpstr>Prezentace aplikace PowerPoint</vt:lpstr>
      <vt:lpstr>Prezentace aplikace PowerPoint</vt:lpstr>
      <vt:lpstr> Vědecké vysvětlování pedagogických jevů  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75</cp:revision>
  <dcterms:created xsi:type="dcterms:W3CDTF">2017-05-10T10:51:34Z</dcterms:created>
  <dcterms:modified xsi:type="dcterms:W3CDTF">2017-07-17T13:39:05Z</dcterms:modified>
</cp:coreProperties>
</file>