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3" r:id="rId6"/>
    <p:sldId id="264" r:id="rId7"/>
    <p:sldId id="265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4" autoAdjust="0"/>
    <p:restoredTop sz="94660"/>
  </p:normalViewPr>
  <p:slideViewPr>
    <p:cSldViewPr snapToGrid="0">
      <p:cViewPr varScale="1">
        <p:scale>
          <a:sx n="89" d="100"/>
          <a:sy n="89" d="100"/>
        </p:scale>
        <p:origin x="418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17.7.2017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17.7.2017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17.7.2017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17.7.2017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17.7.2017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17.7.2017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17.7.2017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17.7.2017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17.7.2017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17.7.2017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17.7.2017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17.7.2017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/>
          </a:bodyPr>
          <a:lstStyle/>
          <a:p>
            <a:r>
              <a:rPr lang="cs-CZ" sz="3600" dirty="0"/>
              <a:t>Metodologie pedagogického výzkumu a </a:t>
            </a:r>
            <a:r>
              <a:rPr lang="cs-CZ" sz="3600" dirty="0" smtClean="0"/>
              <a:t>evaluace: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/>
              <a:t> </a:t>
            </a:r>
            <a:r>
              <a:rPr lang="cs-CZ" b="1" dirty="0" smtClean="0"/>
              <a:t>4.Předmět </a:t>
            </a:r>
            <a:r>
              <a:rPr lang="cs-CZ" b="1" dirty="0"/>
              <a:t>vědeckého výzkumu v pedagogice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948583"/>
            <a:ext cx="10936857" cy="52283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Determinace výchovných </a:t>
            </a:r>
            <a:r>
              <a:rPr lang="cs-CZ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jevů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jak 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jsou výchovné jevy </a:t>
            </a:r>
            <a:r>
              <a:rPr lang="cs-CZ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determinovány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 jsou </a:t>
            </a:r>
            <a:r>
              <a:rPr lang="cs-CZ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závislé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jak 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jsou </a:t>
            </a:r>
            <a:r>
              <a:rPr lang="cs-CZ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určovány</a:t>
            </a:r>
          </a:p>
          <a:p>
            <a:pPr marL="0" indent="0">
              <a:buNone/>
            </a:pPr>
            <a:endParaRPr lang="cs-CZ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5682" y="666835"/>
            <a:ext cx="10738503" cy="514292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Obdélník 1"/>
          <p:cNvSpPr/>
          <p:nvPr/>
        </p:nvSpPr>
        <p:spPr>
          <a:xfrm>
            <a:off x="914400" y="586596"/>
            <a:ext cx="10765765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Výchovné jevy a procesy se </a:t>
            </a:r>
            <a:r>
              <a:rPr lang="cs-CZ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charakterizují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cs-CZ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neobyčejnou 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složitostí – </a:t>
            </a:r>
            <a:r>
              <a:rPr lang="cs-CZ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pozor, nezjednodušovat </a:t>
            </a:r>
            <a:endParaRPr lang="cs-CZ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cs-CZ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bohatými 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vzájemnými souvislostmi – hledat souvislosti 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cs-CZ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velkou 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dynamičností </a:t>
            </a:r>
          </a:p>
          <a:p>
            <a:r>
              <a:rPr lang="cs-CZ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1645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Vědecké vysvětlování pedagogických jevů </a:t>
            </a:r>
            <a:r>
              <a:rPr lang="cs-CZ" b="1" dirty="0"/>
              <a:t/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8355" y="1076770"/>
            <a:ext cx="11040672" cy="497557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b="1" i="1" dirty="0"/>
          </a:p>
          <a:p>
            <a:pPr marL="0" indent="0">
              <a:buNone/>
            </a:pP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pravděpodobnostní 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determinace – platí statistické pravděpodobnostní </a:t>
            </a:r>
            <a:r>
              <a:rPr lang="cs-CZ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zákony,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možné 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stavy, ze kterých se některý </a:t>
            </a:r>
            <a:r>
              <a:rPr lang="cs-CZ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uskuteční,</a:t>
            </a:r>
            <a:endParaRPr lang="cs-CZ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která 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možnost je větší, která menší 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457200" y="1273324"/>
            <a:ext cx="11553986" cy="50986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6430"/>
            <a:ext cx="10896600" cy="584053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Vztah metody a předmětu výzkumu </a:t>
            </a:r>
            <a:endParaRPr lang="cs-CZ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vnitřní 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souvislost mezi tím, co se má poznat a jak se to </a:t>
            </a:r>
            <a:r>
              <a:rPr lang="cs-C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poznává, </a:t>
            </a:r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podle 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povahy předmětu zkoumání volíme odpovídající metody </a:t>
            </a:r>
            <a:r>
              <a:rPr lang="cs-C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zkoumání: </a:t>
            </a:r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ýběr, </a:t>
            </a:r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ystém, </a:t>
            </a:r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způsob 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použití výzkumných </a:t>
            </a:r>
            <a:r>
              <a:rPr lang="cs-C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metod.</a:t>
            </a:r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40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200" y="1170774"/>
            <a:ext cx="10918556" cy="5201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993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0498" y="1572426"/>
            <a:ext cx="10603302" cy="484562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70936" y="111390"/>
            <a:ext cx="11576649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Metody v didaktických </a:t>
            </a:r>
            <a:r>
              <a:rPr lang="cs-CZ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výzkumech</a:t>
            </a:r>
          </a:p>
          <a:p>
            <a:endParaRPr lang="cs-CZ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cíl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který se učitel snaží dosáhnout u 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žáků /</a:t>
            </a:r>
            <a:r>
              <a:rPr lang="cs-CZ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 </a:t>
            </a:r>
            <a:r>
              <a:rPr lang="cs-CZ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 žák </a:t>
            </a:r>
            <a:r>
              <a:rPr lang="cs-CZ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umět/ </a:t>
            </a:r>
            <a:endParaRPr lang="cs-CZ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metody 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vhodně vybrané a vhodně 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použité;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výsledek 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žáka – 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vědomosti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dovednosti, celkový vývoj 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žáka; </a:t>
            </a: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procesy osvojování vědomostí a dovedností žákem, co se děje v hlavě žáka, když učitel používá ten, či onen 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prostředek. </a:t>
            </a: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93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0498" y="1572426"/>
            <a:ext cx="10603302" cy="484562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750498" y="431321"/>
            <a:ext cx="11197087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Začátečník v oblasti pedagogického </a:t>
            </a:r>
            <a:r>
              <a:rPr lang="cs-CZ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výzkumu</a:t>
            </a:r>
            <a:endParaRPr lang="cs-CZ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Volba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metody záleží na tom, jak si klademe otázku, jaká je vedoucí idea výzkumu, jaká je hypotéza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výzkumu;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Volba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metody závisí na reálných podmínkách jejího uplatnění v praxi – přirozený experiment ve škole, časový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faktor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Metod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hlediska pedagogického i humánního - pedagogické riziko některých metod (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sociometrie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Úroveň výsledků výzkumné práce podstatně závisí na výběru soustavy vhodných metod a na metodické úrovni jejich použití.</a:t>
            </a:r>
          </a:p>
          <a:p>
            <a:pPr algn="ctr"/>
            <a:endParaRPr lang="cs-CZ" sz="4000" b="1" dirty="0" smtClean="0">
              <a:latin typeface="+mj-lt"/>
            </a:endParaRPr>
          </a:p>
          <a:p>
            <a:pPr algn="ctr"/>
            <a:endParaRPr lang="cs-CZ" sz="4800" b="1" dirty="0" smtClean="0">
              <a:latin typeface="+mj-lt"/>
            </a:endParaRP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70268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272</Words>
  <Application>Microsoft Office PowerPoint</Application>
  <PresentationFormat>Širokoúhlá obrazovka</PresentationFormat>
  <Paragraphs>41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Wingdings</vt:lpstr>
      <vt:lpstr>Motiv Office</vt:lpstr>
      <vt:lpstr>Metodologie pedagogického výzkumu a evaluace:  4.Předmět vědeckého výzkumu v pedagogice</vt:lpstr>
      <vt:lpstr>Prezentace aplikace PowerPoint</vt:lpstr>
      <vt:lpstr>Prezentace aplikace PowerPoint</vt:lpstr>
      <vt:lpstr> Vědecké vysvětlování pedagogických jevů  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Hrušková Lenka</cp:lastModifiedBy>
  <cp:revision>75</cp:revision>
  <dcterms:created xsi:type="dcterms:W3CDTF">2017-05-10T10:51:34Z</dcterms:created>
  <dcterms:modified xsi:type="dcterms:W3CDTF">2017-07-17T13:39:05Z</dcterms:modified>
</cp:coreProperties>
</file>