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b="1" smtClean="0"/>
              <a:t>Pedagogický výzkum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948583"/>
            <a:ext cx="11074879" cy="5228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Objasnění pojmu výzkum a pedagogický výzkum</a:t>
            </a:r>
          </a:p>
          <a:p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systematicky a kriticky zkoumá realitu s cílem potvrdit či vyvrátit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dosavadní poznatky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 objevit a získat poznání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 výzkum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činnost zaměřenou na vytvoření organizované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sumy vědeckých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poznatků o jevech, kterými se zabývají pedagogové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Pedagogickým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výzkumem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získáváme praktická data uplatnitelná v pedagogické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teorii.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1025495" y="487110"/>
            <a:ext cx="1077624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ruhy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pedagogického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následujících faktorů (Průcha,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Gavora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míra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obecnosti: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badatelský výzkum, cílem je obohatit vědění, řeší klíčové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problémy,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aplikovaný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cílem je využití výsledků v praxi, řeší konkrétní problémy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praxe.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ke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skutečnosti: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teoretický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využívá abstrakce, analýzy, syntézy, modelů atd., nepracuje s konkrétními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daty,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empirický (praktický)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spojení s praxí, realitou, exaktní metody, konkrétní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poznatky.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paradigma: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exaktní metody, ověřování hypotéz, statistické nástroje,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popis, prožitek, postižení jedinečnosti, kvalita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jevu.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pedagogického výzkumu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4954"/>
            <a:ext cx="11386868" cy="46045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způsob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reaguje na určitou potřebu, na dílčí problém praxe; směřuje přímo do praxe; řeší je učitelé, ředitelé; na škole, 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kraji,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strategicko-koncepční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podklady pro rozhodování a dlouhodobé plánování, teoretický, ale opřen o empirický výzkum, směřován obecněji a s širším časovým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horizontem.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komplexnost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objasňování: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monodisciplinární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používá teorie a nástroje jedné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disciplíny,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interdisciplinární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integrace poznatků a přístupů vícera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disciplín,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transdisciplinární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řešení problému se skládá jako mozaika pohledů všech disciplín, které mají k řešení problému co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říci.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068224"/>
            <a:ext cx="11553986" cy="530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5057" y="250166"/>
            <a:ext cx="11740551" cy="59267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čelovost: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deskriptivní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charakterizuje, popisuje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diagnostický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charakterizuje stav (úroveň, příčiny) a dává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doporučení,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heuristické, odhalení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nového,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explikativní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 je a proč, verifikace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evaluační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hodnotící.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prostředí realizace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realizovaný v laboratorních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podmínkách,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terénní (přirozený)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přímo na školách, např. Školní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etnografie.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trvání: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krátkodobé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krátká doba trvání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dlouhodobé (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longitudální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relativně dlouhá doba trvání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výzkumu.</a:t>
            </a:r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598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5656" y="350379"/>
            <a:ext cx="11477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 přístupy a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– ověřující vědecké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hypotézy,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observační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pozorování,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longitudální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dlouhodobý,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průřezový – dlouhodobý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průřezový,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komparativní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srovnávací,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– zkoumání jevu v celé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minulosti,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prognostický – teoretické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zkoumání,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interkulturní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mezikulturní.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míra postižení předmětu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dílčí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do hloubky, částečný,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speciální,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pohled z různých hledisek,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multidisciplinární.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přístup,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 post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xperiment.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charakteristiky pedagogického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1765413"/>
            <a:ext cx="8462115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13645" y="1623701"/>
            <a:ext cx="103745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vědecká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činnost,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předmětem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edukační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zahrnuje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různé přístupy a metody zkoumání z důvodu složitosti edukační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reality,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systematicky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popisuje a analyzuje pedagogickou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organizován 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institucionalizován,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na určité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teorii,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svá etická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pravidla.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 &amp; akční výzkum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838" y="1449238"/>
            <a:ext cx="11438626" cy="472772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Pedagogický výzkum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zaměřen na pedagogickou realitu, což je jakákoliv situace nebo prostředí, kde probíhají a fungují určité výchovně vzdělávací procesy a jevy: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výuka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(žáci a učitelé ve výuce),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sportovní trénink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(trenér – sportovec, specifické prostředí),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učení se mateřského jazyka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malých dětí (dítě, matka, další dospělí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,..).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Akční výzkum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bezprostředních potřeb praxe a jeho výsledky se ihned aplikují.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642820"/>
            <a:ext cx="10686081" cy="4483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589</Words>
  <Application>Microsoft Office PowerPoint</Application>
  <PresentationFormat>Širokoúhlá obrazovka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Metodologie pedagogického výzkumu a evaluace: 3. Pedagogický výzkum</vt:lpstr>
      <vt:lpstr>Prezentace aplikace PowerPoint</vt:lpstr>
      <vt:lpstr>Prezentace aplikace PowerPoint</vt:lpstr>
      <vt:lpstr>Druhy pedagogického výzkumu</vt:lpstr>
      <vt:lpstr>Prezentace aplikace PowerPoint</vt:lpstr>
      <vt:lpstr>Prezentace aplikace PowerPoint</vt:lpstr>
      <vt:lpstr>Základní charakteristiky pedagogického výzkumu</vt:lpstr>
      <vt:lpstr>Pedagogický &amp; akční výzkum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45</cp:revision>
  <dcterms:created xsi:type="dcterms:W3CDTF">2017-05-10T10:51:34Z</dcterms:created>
  <dcterms:modified xsi:type="dcterms:W3CDTF">2017-07-16T16:01:43Z</dcterms:modified>
</cp:coreProperties>
</file>