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Metodologie pedagogického výzkumu a </a:t>
            </a:r>
            <a:r>
              <a:rPr lang="cs-CZ" sz="3600" dirty="0" smtClean="0"/>
              <a:t>evaluace: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2. Základní metodologická východiska vědeckého poznání v pedagogice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015" y="167996"/>
            <a:ext cx="10801709" cy="58922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řeckého původu a znamená učení o metodě nebo teorii metody.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zabývá se obecnými teoretickými problémy cest a prostředků vědeckého poznání a zákonitostmi vědeckého bádání jako tvořivého procesu.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Metodologie věd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teorie metody vědy, respektive věda o principech a metodách vědeckého poznání.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formuje na rozhraní filosofie a speciálních věd.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Metodologie pedagogiky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soustava poznatků o základech a struktuře pedagogické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teorie, 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přístupech ke zkoumání pedagogických jevů a procesů,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způsobech získávání poznatků, které pravdivě odrážejí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skutečnost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045" y="120771"/>
            <a:ext cx="11077755" cy="60561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METODA</a:t>
            </a:r>
          </a:p>
          <a:p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obecném významu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označení způsobu, jak dosáhnout jistého, předem stanoveného cíle prostřednictvím vědomé a plánovité činnosti.</a:t>
            </a:r>
          </a:p>
          <a:p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oblasti vědy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 metoda označuje záměrný a systematický postup uplatňovaný při poznávání zkoumaných předmětů; je vždy nerozlučně spjata s teorií.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Charakteristikou vědecké metody je, že k poznávání přistupujeme systematicky a organizovaně. </a:t>
            </a:r>
          </a:p>
          <a:p>
            <a:pPr marL="0" indent="0">
              <a:buNone/>
            </a:pP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Metoda v pedagogice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celý komplex různorodých poznávacích postupů a praktických operací, které směřují k získávání vědeckých poznatků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12128"/>
            <a:ext cx="10515600" cy="86119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systém názorů na určitý předmět zkoumání, komplex jevů nebo oblasti skutečnosti.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je ideální model analyzující a popisující souvislosti, vztahy, zákonitosti, ale i způsoby vyvozování a jejich dokazování v dané oblasti na dostupné úrovni poznání.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je komplex názorů, představ a myšlenek, zaměřených na vysvětlení nějakého jevu.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je nejrozvinutější forma vědeckého poznání podávající systematický, zobecněný obraz o zákonitosti,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skutečnosti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93298"/>
            <a:ext cx="10896600" cy="58836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VĚDA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druh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systematického poznání, odlišeného již v antice od obecné filozofie; 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systematizovaný počátkem novověku, kdy se zformulovaly jednotlivé disciplíny obvykle s konkrétní originální metodologií a předmětem.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soustava institucionálních, individuálních, kolektivních činností, které mohou být jistým způsobem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komunikovatelné.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produkt jistých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poznatků.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vyjadřuje vztahy, vztahové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struktury,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sebereflexe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seberealizace.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19177" y="138023"/>
            <a:ext cx="110638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Věda z dnešního hlediska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Filozofický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aspekt - forma společenského vědomí;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Specifický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 poznání a transformace zkušeností;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Kulturně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antropologický aspekt – formování v národní kulturu;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Politicko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ekonomický aspekt – výrobní síla;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Společenská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instituce a profese;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tvořivé činnosti;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výpovědi o skutečnosti lingvistickými prostředky;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Pedagogický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aspekt – metoda učení.</a:t>
            </a: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382</Words>
  <Application>Microsoft Office PowerPoint</Application>
  <PresentationFormat>Širokoúhlá obrazovka</PresentationFormat>
  <Paragraphs>41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Motiv Office</vt:lpstr>
      <vt:lpstr>Metodologie pedagogického výzkumu a evaluace: 2. Základní metodologická východiska vědeckého poznání v pedagogice</vt:lpstr>
      <vt:lpstr>Prezentace aplikace PowerPoint</vt:lpstr>
      <vt:lpstr>Prezentace aplikace PowerPoint</vt:lpstr>
      <vt:lpstr>TEORIE 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Hrušková Lenka</cp:lastModifiedBy>
  <cp:revision>25</cp:revision>
  <dcterms:created xsi:type="dcterms:W3CDTF">2017-05-10T10:51:34Z</dcterms:created>
  <dcterms:modified xsi:type="dcterms:W3CDTF">2017-07-16T15:57:28Z</dcterms:modified>
</cp:coreProperties>
</file>