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2. Základní metodologická východiska vědeckého poznání v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167996"/>
            <a:ext cx="10801709" cy="5892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řeckého původu a znamená učení o metodě nebo teorii metody.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zabývá se obecnými teoretickými problémy cest a prostředků vědeckého poznání a zákonitostmi vědeckého bádání jako tvořivého procesu.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 věd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teorie metody vědy, respektive věda o principech a metodách vědeckého poznání.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formuje na rozhraní filosofie a speciálních věd.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 pedagogiky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soustava poznatků o základech a struktuře pedagogické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teorie,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přístupech ke zkoumání pedagogických jevů a procesů,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způsobech získávání poznatků, které pravdivě odrážejí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20771"/>
            <a:ext cx="11077755" cy="605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</a:p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obecném významu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označení způsobu, jak dosáhnout jistého, předem stanoveného cíle prostřednictvím vědomé a plánovité činnosti.</a:t>
            </a:r>
          </a:p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oblasti vědy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metoda označuje záměrný a systematický postup uplatňovaný při poznávání zkoumaných předmětů; je vždy nerozlučně spjata s teorií.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Charakteristikou vědecké metody je, že k poznávání přistupujeme systematicky a organizovaně. </a:t>
            </a:r>
          </a:p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v pedagogice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celý komplex různorodých poznávacích postupů a praktických operací, které směřují k získávání vědeckých poznatků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2128"/>
            <a:ext cx="10515600" cy="86119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systém názorů na určitý předmět zkoumání, komplex jevů nebo oblasti skutečnosti.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je ideální model analyzující a popisující souvislosti, vztahy, zákonitosti, ale i způsoby vyvozování a jejich dokazování v dané oblasti na dostupné úrovni poznání.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je komplex názorů, představ a myšlenek, zaměřených na vysvětlení nějakého jevu.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je nejrozvinutější forma vědeckého poznání podávající systematický, zobecněný obraz o zákonitosti,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3298"/>
            <a:ext cx="10896600" cy="5883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VĚDA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systematického poznání, odlišeného již v antice od obecné filozofie;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systematizovaný počátkem novověku, kdy se zformulovaly jednotlivé disciplíny obvykle s konkrétní originální metodologií a předmětem.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soustava institucionálních, individuálních, kolektivních činností, které mohou být jistým způsobem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komunikovatelné.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 jistých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poznatků.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vyjadřuje vztahy, vztahové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struktury,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sebereflexe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seberealizace.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19177" y="138023"/>
            <a:ext cx="110638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Věda z dnešního hlediska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Filozofický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aspekt - forma společenského vědomí;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Specifický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 poznání a transformace zkušeností;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Kulturně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antropologický aspekt – formování v národní kulturu;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Politicko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ekonomický aspekt – výrobní síla;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instituce a profese;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tvořivé činnosti;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výpovědi o skutečnosti lingvistickými prostředky;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aspekt – metoda učení.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382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Metodologie pedagogického výzkumu a evaluace: 2. Základní metodologická východiska vědeckého poznání v pedagogice</vt:lpstr>
      <vt:lpstr>Prezentace aplikace PowerPoint</vt:lpstr>
      <vt:lpstr>Prezentace aplikace PowerPoint</vt:lpstr>
      <vt:lpstr>TEORIE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25</cp:revision>
  <dcterms:created xsi:type="dcterms:W3CDTF">2017-05-10T10:51:34Z</dcterms:created>
  <dcterms:modified xsi:type="dcterms:W3CDTF">2017-07-16T15:57:28Z</dcterms:modified>
</cp:coreProperties>
</file>