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D7AD4-F562-4B57-A6C6-2A04D18CACCC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EC7B-3731-427D-89C3-11ED8A75E5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2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12. Evaluace v širším, komplexním významu, </a:t>
            </a:r>
            <a:r>
              <a:rPr lang="cs-CZ" b="1" dirty="0" err="1"/>
              <a:t>autoevaluace</a:t>
            </a:r>
            <a:r>
              <a:rPr lang="cs-CZ" b="1" dirty="0"/>
              <a:t>.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370936" y="232914"/>
            <a:ext cx="1147313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 evaluace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potřeby (jednotlivců, skupin, institucí, obcí, zemí)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programy (kurikula)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Učebnic, didaktické texty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(učení a vyučování) – průběh, podmínky, školní, mimoškolní, evaluace učitelovy výkonnosti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efficacy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Edukační prostředí (psychosociální klima,..)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výsledky (nejvíce zpracovávaná oblast, pomocí standardů – dosahování cílů, mezinárodní srovnávací evaluace vzdělávacích výsledků – TIMSS, PISA aj.)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efekty (dlouhodobé důsledky, hůře měřitelné)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Škola, vzdělávací instituce (včetně VŠ)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Alternativní školy, alternativní vzdělávání (zda jsou lepší)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na základě indikátorů vzdělávacího systému (OECD - INES, UNESCO aj. – přírůstek obyvatel, indikátory gramotnosti, počty studentů, absolventů, učitelů, výdaje na vzdělávání a jejich zdroje, náklady na žáka)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pedagogických věd a výzkumu (nejvýznamnější témata, nakolik je soustředěn na potřebná témata, kvalita , citační analýzy, jádrové časopisy, nejvlivnější publikace, atd.)</a:t>
            </a:r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 Evaluace obecně znamená objasňující analýzu jevů a činností a vyjádření užitku či hodnoty z nich plynoucí.“</a:t>
            </a:r>
          </a:p>
          <a:p>
            <a:pPr marL="0" indent="0" algn="ctr">
              <a:buNone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Framework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Out-comes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Findland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Helsinki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1995)</a:t>
            </a:r>
          </a:p>
          <a:p>
            <a:pPr marL="0" indent="0">
              <a:buNone/>
            </a:pP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845389" y="440758"/>
            <a:ext cx="1079164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</a:t>
            </a: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Otázky k zamyšlení: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skutečným produktem naší školské soustav?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Jaká je kvalita jejich výsledků?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je možno hodnotit úroveň vzdělávacích procesů?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vzdělávací standardy a testy užitečným nástrojem pro zvyšování kvality ve vzdělávání?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Jaká je úroveň vzdělávacích výsledků dosahovaných v České republice v komparaci s ostatními vyspělými zeměmi?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Objasnění, že pojem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nemůže být ztotožňován jen s hodnocením vzdělávacích výsledků; má mnohem širší obsah.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Pedagogická evaluace:</a:t>
            </a:r>
          </a:p>
          <a:p>
            <a:pPr marL="0" indent="0">
              <a:buNone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Teoretický přístup: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oncepce, podle níž všechny jevy vzdělávací reality mohou a musí být nějakým způsobem hodnoceny.</a:t>
            </a:r>
          </a:p>
          <a:p>
            <a:pPr marL="0" indent="0">
              <a:buNone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 instrumentů a profesních konvencí k aplikaci těchto instrumentů pro účely realizace přístupu.</a:t>
            </a:r>
          </a:p>
          <a:p>
            <a:pPr marL="0" indent="0">
              <a:buNone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 aktivit zajišťovaných institucionální a organizační infrastrukturou výzkumu.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Uskutečňuje se na různých úrovních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praxe.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10551" y="336430"/>
            <a:ext cx="1143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pedagogické evaluace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cs-CZ" alt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alt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</a:t>
            </a:r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výuky (učení a vyučování)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tento obor je zaměřen na zjišťování a vyhodnocování charakteristik průběhu a podmínek vzdělávacích procesů = evaluace učitelovy výkonnosti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edukačních prostředí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vzdělávací proces probíhá v nějaké konkrétní fyzikální situaci a v nějakém psychosociálním klimatu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vzdělávacích výsledků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hlavní část pedagogické evaluace. Zjišťuje, měří a vyhodnocuje vzdělávací výsledky žáků a jiných subjektů vzdělávání</a:t>
            </a:r>
          </a:p>
          <a:p>
            <a:pPr marL="514350" indent="-51435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849" y="1069816"/>
            <a:ext cx="10603302" cy="4845627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Objektivní techniky – jsou založeny na pozorování =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observační </a:t>
            </a:r>
            <a:r>
              <a:rPr lang="cs-CZ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techniky.</a:t>
            </a:r>
            <a:endParaRPr lang="cs-CZ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Subjektivní techniky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jsou založeny na výpovědích účastníků výuky o určitých jejích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vlastnostech.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učitelů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výpovědi učitelů o vlastních vyučovacích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činnostech.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Autoevaluce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žáků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výpovědi žáků o tom, jak sami vnímají a prožívají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výuku.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Specifickou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oblastí evaluace výuky je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 vysokoškolské výuky.</a:t>
            </a:r>
          </a:p>
          <a:p>
            <a:endParaRPr lang="cs-CZ" sz="3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03849" y="276045"/>
            <a:ext cx="11257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úrovně výuky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1585276" cy="6003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Pedagogická evaluace je systematický a průběžný proces, jenž zahrnuje: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zkoumání a sběr informací z různých zdrojů o edukačním procesu, obsahu,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metodách, kontextu a výstupech edukační aktivity;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uspořádání a analýzu těchto informací;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stanovení určitých kritérií (evaluačních kritérií);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posouzení a zhodnocení analyzovaných informací (podle stanovených evaluačních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kritérií a se zřetelem k pedagogickým cílům);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vyvození závěrů a doporučení, jež umožní přeorientovat a případně zlepšit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edukační aktivitu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1602528" y="-77638"/>
            <a:ext cx="34505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>
              <a:latin typeface="+mj-lt"/>
            </a:endParaRPr>
          </a:p>
          <a:p>
            <a:pPr algn="ctr"/>
            <a:endParaRPr lang="cs-CZ" sz="4800" b="1" dirty="0" smtClean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by měla být:</a:t>
            </a:r>
          </a:p>
          <a:p>
            <a:pPr algn="ctr"/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systematická, tzn. explicitně vymezená oblast a její struktura;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provedena správně metodicky;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prováděna pravidelně;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řízena podle předem stanovených kritérií;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použitelná pro rozhodování a další plánování</a:t>
            </a: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750497" y="219112"/>
            <a:ext cx="1082615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&amp; hodnocení</a:t>
            </a: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širší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termín,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metodologie, praxe hodnocení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pedagogických jevů,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odborný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termín.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v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praxi,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vztahu k jednotlivým subjektům (hodnocení žáka, učitele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649</Words>
  <Application>Microsoft Office PowerPoint</Application>
  <PresentationFormat>Širokoúhlá obrazovka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12. Evaluace v širším, komplexním významu, autoevaluace. </vt:lpstr>
      <vt:lpstr>Prezentace aplikace PowerPoint</vt:lpstr>
      <vt:lpstr>Prezentace aplikace PowerPoint</vt:lpstr>
      <vt:lpstr>Evaluace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107</cp:revision>
  <dcterms:created xsi:type="dcterms:W3CDTF">2017-05-10T10:51:34Z</dcterms:created>
  <dcterms:modified xsi:type="dcterms:W3CDTF">2017-07-16T15:37:24Z</dcterms:modified>
</cp:coreProperties>
</file>