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Metodologie pedagogického výzkumu a </a:t>
            </a:r>
            <a:r>
              <a:rPr lang="cs-CZ" sz="3600" dirty="0" smtClean="0"/>
              <a:t>evaluace: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 </a:t>
            </a:r>
            <a:r>
              <a:rPr lang="cs-CZ" b="1" dirty="0" smtClean="0"/>
              <a:t>11. </a:t>
            </a:r>
            <a:r>
              <a:rPr lang="cs-CZ" b="1"/>
              <a:t>Diagnostické rozbory a posuzování didaktických testů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Diagnostická funkce didaktických 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Významný vliv na účinnost vyučovacího procesu, tedy přeměnu informací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znalosti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(vědomosti, dovednosti a postoje) žáka, má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učitele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rozpoznat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schopnosti jednotlivých žáků a přizpůsobit jim vedenou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Didaktický test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pro tento proces velmi 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dobrým diagnostickým 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nástrojem,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těchto důvodů: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lze provést diagnostiku celé třídy v krátkém časovém okamžiku,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výsledky nejsou ovlivněny názorem a zkušeností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učitele.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3465" y="465826"/>
            <a:ext cx="10810336" cy="571113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Vlastní princip provádění 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diagnózy</a:t>
            </a:r>
          </a:p>
          <a:p>
            <a:pPr marL="0" indent="0" algn="ctr">
              <a:buNone/>
            </a:pP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založen na tom, že diagnostik nesmí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být vůči diagnostikovanému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subjektu nikterak zaujatý, což bývá v rámci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jiných způsobů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její realizace pro učitele skutečným problémem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 použití 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objektivních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diagnostických nástrojů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hrozí, že učitel diagnostikuje žáky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svého subjektivního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přístupu /přehnaně optimistický x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negativistický/. 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vyučovacím procesu si učitel všímá především takových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žáků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kteří na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 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upoutají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pozornost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svými vědomostmi nebo svým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chováním.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Kontrolní funkce didaktických testů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rozumí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dosažených 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cílů stanovených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začátku vyučovacího procesu. </a:t>
            </a:r>
            <a:endParaRPr lang="cs-CZ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Provádění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kontroly je </a:t>
            </a: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důležité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oba účastníky vyučovacího procesu, tzn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učitele i pro žáka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získává informaci o účinnosti vyučovacího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procesu 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vhodnosti aplikovaných vyučovacích metod, organizačních forem a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dalších didaktických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prostředků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ák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získává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úspěšnosti své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činnosti/výsledky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testů bývají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relativně dobrým argumentem učitele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sdělování informací rodičům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žáků/.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4000" dirty="0"/>
              <a:t> </a:t>
            </a:r>
            <a:endParaRPr lang="cs-CZ" sz="4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215660"/>
            <a:ext cx="1155077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Shrnutí pravidel pro výběr úloh didaktického 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testu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Úlohy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didaktickém testu by neměly být ani příliš obtížné ani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příliš snadné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Úlohy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didaktickém testu by měly dostatečně rozlišovat mezi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žáky s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lepšími a horšími znalostmi.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didaktickém testu by nemělo zůstávat větší množství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úloh neřešených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Počet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vedlejších chyb v úlohách didaktického testu by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neměl převyšovat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hlavních chyb.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položek didaktického testu s výběrovou odpovědí by měli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žáci vybírat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všech nabídnutých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distraktorů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stejným dílem.</a:t>
            </a: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93297" y="189781"/>
            <a:ext cx="1132648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Tvorba 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kvalitního didaktického testu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činnost velmi náročná na čas i odbornost autora, bylo by zřejmě ideální, kdyby si učitel mohl profesionálně připravený a kvalitní didaktický test vybrat a objednat z nabídky na trhu.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Didaktický test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=„ nástroj systematického zjišťování (měření) výsledků výuky“. (P.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Byčkovský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1982)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= zkouška, která se orientuje na objektivní zjišťování úrovně zvládnutí učiva u určité skupiny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osob.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406</Words>
  <Application>Microsoft Office PowerPoint</Application>
  <PresentationFormat>Širokoúhlá obrazovka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Motiv Office</vt:lpstr>
      <vt:lpstr>Metodologie pedagogického výzkumu a evaluace:  11. Diagnostické rozbory a posuzování didaktických testů</vt:lpstr>
      <vt:lpstr>Prezentace aplikace PowerPoint</vt:lpstr>
      <vt:lpstr>Prezentace aplikace PowerPoint</vt:lpstr>
      <vt:lpstr>Kontrolní funkce didaktických testů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103</cp:revision>
  <dcterms:created xsi:type="dcterms:W3CDTF">2017-05-10T10:51:34Z</dcterms:created>
  <dcterms:modified xsi:type="dcterms:W3CDTF">2017-07-16T15:38:05Z</dcterms:modified>
</cp:coreProperties>
</file>