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0" r:id="rId8"/>
    <p:sldId id="261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17.7.2017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/>
              <a:t>Metodologie pedagogického výzkumu a </a:t>
            </a:r>
            <a:r>
              <a:rPr lang="cs-CZ" sz="3600" dirty="0" smtClean="0"/>
              <a:t>evaluace: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/>
              <a:t>1. Specifické zvláštnosti výzkumu ve společenských vědách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„Rozumění je víc než poznání“.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„Poznání vychází ze zkušenosti, rozumění z poznání“.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„Poznání musí být integrováno a uspořádáno dříve, než dosáhneme rozumění“.</a:t>
            </a:r>
          </a:p>
          <a:p>
            <a:pPr marL="0" indent="0">
              <a:buNone/>
            </a:pP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Brown a </a:t>
            </a:r>
            <a:r>
              <a:rPr lang="cs-CZ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Ghiselli</a:t>
            </a:r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využívá specifický způsob myšlení, aby mohla vytvářet a obhajovat myšlenky, nápady, ideje – jedná se o vědeckou logiku: 2 formy: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	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Induktivní logika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z množství pozorování se tvoří poznání/, která vede k hypotézám;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	</a:t>
            </a:r>
            <a:r>
              <a:rPr lang="cs-C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Deduktivní logika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/od obecného k jednotlivostem/, která začíná obecným tvrzením, z něhož se pak vyvozuje závěr (Vacek, 2001, Česal, 2007).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Jednotlivé vědy zkoumají vztahy: kvantitativní a prostorové, živou a neživou přírodu, člověka, jevy společenského života.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Vědy rozdělujeme 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514534"/>
            <a:ext cx="11553986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Humanitní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/filozofie, historie, právo, jazykověda, teologie, literatura, umění/,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Přírodní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/matematika, fyzika, logika, biologie, chemie, medicína/,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/pedagogika, sociologie, didaktika, lingvistika, politologie/,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Technické </a:t>
            </a:r>
            <a:r>
              <a:rPr lang="cs-CZ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/kybernetika, inženýrství, zemědělské vědy/.</a:t>
            </a:r>
          </a:p>
          <a:p>
            <a:endParaRPr lang="cs-CZ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258792" y="1155940"/>
            <a:ext cx="11116964" cy="5224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Vedle termínu „</a:t>
            </a:r>
            <a:r>
              <a:rPr lang="cs-C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věda“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využívá také pojem „</a:t>
            </a:r>
            <a:r>
              <a:rPr lang="cs-CZ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výzkum“, </a:t>
            </a:r>
            <a:r>
              <a:rPr lang="cs-C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který chápeme jako intelektuální proces bádání s cílem objevit, interpretovat a předefinovat fakta a procesy, tzn. jde o tvůrčí práci za účelem rozšíření znalostí o člověku, kultuře, společnosti – jejich použití k vytvoření nových aplikací.</a:t>
            </a:r>
            <a:endParaRPr lang="cs-CZ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Specifika vědeckého výzkumu→ 4 obecné způsoby poznání :</a:t>
            </a:r>
          </a:p>
          <a:p>
            <a:pPr marL="0" indent="0">
              <a:buNone/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metodou tradice,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	metodou a priori,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	metodou intuice,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	metodou vědy.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2925" y="166718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Vědecké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poznání 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019122" y="1765413"/>
            <a:ext cx="9643127" cy="4411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aby mělo smysl, požadujeme od něj plnění následujících funkcí: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deskripci (popis) a klasifikaci věcí, jevů a procesů;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explanaci (vysvětlení) výskytu věcí, jevů a procesů;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predikaci (předpověď) výskytu věcí, jevů a procesů;</a:t>
            </a:r>
          </a:p>
          <a:p>
            <a:pPr marL="0" indent="0"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pochopení událostí;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3826"/>
          </a:xfrm>
        </p:spPr>
        <p:txBody>
          <a:bodyPr/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Výzkum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199" y="1642820"/>
            <a:ext cx="11531601" cy="43308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/čistý, badatelský/ výzkum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experimentální nebo teoretické práce, které jsou v prvé řadě zaměřeny na získávání nových poznatků o nejzákladnějších příčinách jevů (fenoménů) a pozorovatelných skutečností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Aplikovaný /cílený/ výzkum-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a teoretické práce k získání nových poznatků, ale zcela jednoznačně zaměřených na specifické, konkrétní předem stanovené cíle využití.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Experimentální výzkum a vývoj </a:t>
            </a:r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systematická tvůrčí práce směrující k rozšíření stavu poznání, včetně poznatků o člověku, kultuře a společnosti, a jeho použití s cílem nalézt nové možnosti využití těchto poznatků.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217</Words>
  <Application>Microsoft Office PowerPoint</Application>
  <PresentationFormat>Širokoúhlá obrazovka</PresentationFormat>
  <Paragraphs>34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Metodologie pedagogického výzkumu a evaluace: 1. Specifické zvláštnosti výzkumu ve společenských vědách</vt:lpstr>
      <vt:lpstr>Prezentace aplikace PowerPoint</vt:lpstr>
      <vt:lpstr>Prezentace aplikace PowerPoint</vt:lpstr>
      <vt:lpstr>Vědy rozdělujeme na</vt:lpstr>
      <vt:lpstr>Prezentace aplikace PowerPoint</vt:lpstr>
      <vt:lpstr>Prezentace aplikace PowerPoint</vt:lpstr>
      <vt:lpstr>Vědecké poznání </vt:lpstr>
      <vt:lpstr>Výzkum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Hrušková Lenka</cp:lastModifiedBy>
  <cp:revision>21</cp:revision>
  <dcterms:created xsi:type="dcterms:W3CDTF">2017-05-10T10:51:34Z</dcterms:created>
  <dcterms:modified xsi:type="dcterms:W3CDTF">2017-07-17T14:09:14Z</dcterms:modified>
</cp:coreProperties>
</file>