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Metodologie pedagogického výzkumu a evaluace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předmětu opírající se o výstupy z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úspěšném absolvování bude student schopen: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vysvětlit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zvláštnosti šetření (výzkumu) ve společenských vědách,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orientovat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 základních formách a metodách výzkumu včetně jejich účelu a užití,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aplikovat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v reálném výzkumu,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interpretovat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výsledky,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aplikovat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v reálném výzkumu,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diagnostikovat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žáka a třídu,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pregnantně interpretovat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5774" y="365126"/>
            <a:ext cx="10448026" cy="1043432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1.	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Specifické zvláštnosti výzkumu ve společenských vědách;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Základní metodologická východiska vědeckého poznání v pedagogice;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Pedagogický výzkum;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Předmět vědeckého výzkumu v pedagogice;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Formulace vědeckého problému a funkce hypotézy;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Metody pedagogického výzkumu – empirické, teoretické, historicko-srovnávací;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Techniky měření v pedagogickém výzkumu, výzkumné nástroje, validita, reliabilita;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Kvalitativní metody;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	Kvantitativní analýza;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	Teorie a tvorba didaktického textu, návrh prototypu didaktického textu, ověřování a optimalizace didaktického testu, standardizovaný test;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	Diagnostické rozbory a posuzování didaktických testů;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	Evaluace v širším, komplexním významu,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autoevaluace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509" y="365126"/>
            <a:ext cx="10534291" cy="911584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805" y="1061049"/>
            <a:ext cx="11230208" cy="5237249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ČÁP, J., MAREŠ, J. 2001.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Psychologie pro učitele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Portál, 1. vyd., 655 s. ISBN 80-7178-463-X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GAVORA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2001.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pedagogického výzkumu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ISBN: 80-85931-79-6.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PELIKÁN, J. 2007.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empirického výzkumu pedagogických jevů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Karolinum. ISBN: 13: 978-80-7184-569-0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HENDL, J. 2005.  Kvalitativní výzkum: základní metody a aplikace. Praha: Portál. EAN: 9788073674854.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CHRÁSKA, M. 1990.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Statistika pro pedagogy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Olomouc: Univerzita Palackého. 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CHRÁSKA M. 1999.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 testy.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Brno: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 80-8593-68-0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CHRÁSKA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2003.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výzkumu v pedagogice: Základy kvantitativně orientovaného výzkumu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Olomouc: Vydavatelství Univerzity Palackého. ISBN  80-244-0765-5.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KOMENDA, S., KLEMENTA, K. 1987.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náhodného v pedagogickém experimentu a praxi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SPN.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MAŇÁK, J.; ŠVEC, V. 2004.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Cesty pedagogického výzkumu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ISBN-10: 80-7315-078-6.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MAŇÁK, J.; ŠVEC, V.; ŠVEC, Š. 2005.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Slovník pedagogické metodologie.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Brno: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80-7315-102-2.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PELIKÁN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1998.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empirického výzkumu pedagogických jevů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Karolinum. ISBN 80-7184-569-8.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330</Words>
  <Application>Microsoft Office PowerPoint</Application>
  <PresentationFormat>Širokoúhlá obrazovka</PresentationFormat>
  <Paragraphs>39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Metodologie pedagogického výzkumu a evaluace</vt:lpstr>
      <vt:lpstr>Cíle předmětu opírající se o výstupy z učení</vt:lpstr>
      <vt:lpstr>Osnova </vt:lpstr>
      <vt:lpstr>Literatura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16</cp:revision>
  <dcterms:created xsi:type="dcterms:W3CDTF">2017-05-10T10:51:34Z</dcterms:created>
  <dcterms:modified xsi:type="dcterms:W3CDTF">2017-07-16T15:48:59Z</dcterms:modified>
</cp:coreProperties>
</file>