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330" r:id="rId3"/>
    <p:sldId id="331" r:id="rId4"/>
    <p:sldId id="332" r:id="rId5"/>
    <p:sldId id="334" r:id="rId6"/>
    <p:sldId id="335" r:id="rId7"/>
    <p:sldId id="336" r:id="rId8"/>
    <p:sldId id="337"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64" autoAdjust="0"/>
    <p:restoredTop sz="94660"/>
  </p:normalViewPr>
  <p:slideViewPr>
    <p:cSldViewPr snapToGrid="0">
      <p:cViewPr>
        <p:scale>
          <a:sx n="93" d="100"/>
          <a:sy n="93" d="100"/>
        </p:scale>
        <p:origin x="-78" y="-7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pPr/>
              <a:t>25.8.2017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pPr/>
              <a:t>25.8.2017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pPr/>
              <a:t>25.8.2017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1027416"/>
            <a:ext cx="11400915" cy="2239766"/>
          </a:xfrm>
        </p:spPr>
        <p:txBody>
          <a:bodyPr>
            <a:normAutofit fontScale="90000"/>
          </a:bodyPr>
          <a:lstStyle/>
          <a:p>
            <a:r>
              <a:rPr lang="cs-CZ" sz="3600" dirty="0" err="1" smtClean="0"/>
              <a:t>Logistics</a:t>
            </a:r>
            <a:r>
              <a:rPr lang="cs-CZ" sz="3600" dirty="0" smtClean="0"/>
              <a:t> </a:t>
            </a:r>
            <a:r>
              <a:rPr lang="cs-CZ" sz="3600" dirty="0" err="1" smtClean="0"/>
              <a:t>services</a:t>
            </a:r>
            <a:r>
              <a:rPr lang="cs-CZ" sz="3600" dirty="0" smtClean="0"/>
              <a:t>:</a:t>
            </a:r>
            <a:r>
              <a:rPr lang="cs-CZ" smtClean="0"/>
              <a:t/>
            </a:r>
            <a:br>
              <a:rPr lang="cs-CZ" smtClean="0"/>
            </a:br>
            <a:r>
              <a:rPr lang="cs-CZ" b="1" smtClean="0"/>
              <a:t>8. </a:t>
            </a:r>
            <a:r>
              <a:rPr lang="en-US" b="1" dirty="0" smtClean="0"/>
              <a:t>Packing, assembly services, completion and special logistics services</a:t>
            </a:r>
            <a:endParaRPr lang="cs-CZ"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 xmlns:p14="http://schemas.microsoft.com/office/powerpoint/2010/main" val="2885914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200" b="1" dirty="0" smtClean="0"/>
              <a:t>Packaging and packages</a:t>
            </a:r>
            <a:endParaRPr lang="sk-SK" sz="3200" b="1" dirty="0" smtClean="0"/>
          </a:p>
          <a:p>
            <a:pPr>
              <a:buNone/>
            </a:pPr>
            <a:endParaRPr lang="en-US" sz="2000" dirty="0" smtClean="0"/>
          </a:p>
          <a:p>
            <a:pPr algn="just">
              <a:buNone/>
            </a:pPr>
            <a:r>
              <a:rPr lang="sk-SK" sz="3200" dirty="0" smtClean="0"/>
              <a:t>	</a:t>
            </a:r>
            <a:r>
              <a:rPr lang="sk-SK" dirty="0" err="1" smtClean="0"/>
              <a:t>It</a:t>
            </a:r>
            <a:r>
              <a:rPr lang="sk-SK" dirty="0" smtClean="0"/>
              <a:t> </a:t>
            </a:r>
            <a:r>
              <a:rPr lang="sk-SK" dirty="0" err="1" smtClean="0"/>
              <a:t>is</a:t>
            </a:r>
            <a:r>
              <a:rPr lang="sk-SK" dirty="0" smtClean="0"/>
              <a:t> a f</a:t>
            </a:r>
            <a:r>
              <a:rPr lang="en-US" dirty="0" err="1" smtClean="0"/>
              <a:t>unctional</a:t>
            </a:r>
            <a:r>
              <a:rPr lang="en-US" dirty="0" smtClean="0"/>
              <a:t> combination (connection) of the product with the package.</a:t>
            </a:r>
          </a:p>
          <a:p>
            <a:pPr algn="just">
              <a:buNone/>
            </a:pPr>
            <a:r>
              <a:rPr lang="sk-SK" dirty="0" smtClean="0"/>
              <a:t>	</a:t>
            </a:r>
            <a:r>
              <a:rPr lang="en-US" dirty="0" smtClean="0"/>
              <a:t>Package is a means (equipment) or set of means to protect the material against deterioration or loss during handling, transport, storage and direct sale. Depending on the phase of the logistics chain where the package is used, we distinguish following packages:</a:t>
            </a:r>
          </a:p>
          <a:p>
            <a:pPr lvl="1" algn="just"/>
            <a:r>
              <a:rPr lang="en-US" sz="2800" dirty="0" smtClean="0"/>
              <a:t>Consumer,</a:t>
            </a:r>
          </a:p>
          <a:p>
            <a:pPr lvl="1" algn="just"/>
            <a:r>
              <a:rPr lang="en-US" sz="2800" dirty="0" smtClean="0"/>
              <a:t>Distribution,</a:t>
            </a:r>
          </a:p>
          <a:p>
            <a:pPr lvl="1" algn="just"/>
            <a:r>
              <a:rPr lang="en-US" sz="2800" dirty="0" smtClean="0"/>
              <a:t>Transportation.</a:t>
            </a:r>
            <a:endParaRPr lang="en-US" sz="2800" dirty="0"/>
          </a:p>
        </p:txBody>
      </p:sp>
    </p:spTree>
    <p:extLst>
      <p:ext uri="{BB962C8B-B14F-4D97-AF65-F5344CB8AC3E}">
        <p14:creationId xmlns="" xmlns:p14="http://schemas.microsoft.com/office/powerpoint/2010/main" val="1940436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a:buNone/>
            </a:pPr>
            <a:r>
              <a:rPr lang="en-US" b="1" i="1" dirty="0" smtClean="0"/>
              <a:t>Packages functions:</a:t>
            </a:r>
            <a:endParaRPr lang="en-US" dirty="0" smtClean="0"/>
          </a:p>
          <a:p>
            <a:pPr>
              <a:buNone/>
            </a:pPr>
            <a:r>
              <a:rPr lang="sk-SK" dirty="0" smtClean="0"/>
              <a:t>		</a:t>
            </a:r>
            <a:r>
              <a:rPr lang="en-US" dirty="0" smtClean="0"/>
              <a:t>A. Primary function</a:t>
            </a:r>
            <a:endParaRPr lang="sk-SK" dirty="0" smtClean="0"/>
          </a:p>
          <a:p>
            <a:pPr lvl="2">
              <a:buNone/>
            </a:pPr>
            <a:r>
              <a:rPr lang="sk-SK" sz="2800" dirty="0" smtClean="0"/>
              <a:t>B. </a:t>
            </a:r>
            <a:r>
              <a:rPr lang="sk-SK" sz="2800" dirty="0" err="1" smtClean="0"/>
              <a:t>Secondary</a:t>
            </a:r>
            <a:r>
              <a:rPr lang="sk-SK" sz="2800" dirty="0" smtClean="0"/>
              <a:t> </a:t>
            </a:r>
            <a:r>
              <a:rPr lang="sk-SK" sz="2800" dirty="0" err="1" smtClean="0"/>
              <a:t>function</a:t>
            </a:r>
            <a:endParaRPr lang="sk-SK" sz="2800" dirty="0" smtClean="0"/>
          </a:p>
          <a:p>
            <a:pPr lvl="2">
              <a:buNone/>
            </a:pPr>
            <a:r>
              <a:rPr lang="sk-SK" sz="2800" dirty="0" smtClean="0"/>
              <a:t>C. </a:t>
            </a:r>
            <a:r>
              <a:rPr lang="sk-SK" sz="2800" dirty="0" err="1" smtClean="0"/>
              <a:t>Tertiary</a:t>
            </a:r>
            <a:r>
              <a:rPr lang="sk-SK" sz="2800" dirty="0" smtClean="0"/>
              <a:t> </a:t>
            </a:r>
            <a:r>
              <a:rPr lang="sk-SK" sz="2800" dirty="0" err="1" smtClean="0"/>
              <a:t>function</a:t>
            </a:r>
            <a:endParaRPr lang="en-US" sz="28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i="1" dirty="0" smtClean="0"/>
              <a:t>Handling with packaging and packages in the Czech Republic is directly regulated by Act No. 477/2001 Coll., On packages, as amended.</a:t>
            </a:r>
            <a:endParaRPr lang="en-US" i="1" dirty="0"/>
          </a:p>
        </p:txBody>
      </p:sp>
    </p:spTree>
    <p:extLst>
      <p:ext uri="{BB962C8B-B14F-4D97-AF65-F5344CB8AC3E}">
        <p14:creationId xmlns="" xmlns:p14="http://schemas.microsoft.com/office/powerpoint/2010/main" val="35891808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sk-SK" b="1" i="1" dirty="0" err="1" smtClean="0"/>
              <a:t>Packages</a:t>
            </a:r>
            <a:r>
              <a:rPr lang="sk-SK" b="1" i="1" dirty="0" smtClean="0"/>
              <a:t> </a:t>
            </a:r>
            <a:r>
              <a:rPr lang="sk-SK" b="1" i="1" dirty="0" err="1" smtClean="0"/>
              <a:t>types</a:t>
            </a:r>
            <a:r>
              <a:rPr lang="sk-SK" b="1" i="1" dirty="0" smtClean="0"/>
              <a:t>:</a:t>
            </a:r>
          </a:p>
          <a:p>
            <a:pPr>
              <a:buNone/>
            </a:pPr>
            <a:endParaRPr lang="sk-SK" sz="2000" dirty="0" smtClean="0"/>
          </a:p>
          <a:p>
            <a:pPr lvl="1">
              <a:buNone/>
            </a:pPr>
            <a:r>
              <a:rPr lang="sk-SK" sz="2800" dirty="0" smtClean="0"/>
              <a:t>	A. By </a:t>
            </a:r>
            <a:r>
              <a:rPr lang="sk-SK" sz="2800" dirty="0" err="1" smtClean="0"/>
              <a:t>use</a:t>
            </a:r>
            <a:r>
              <a:rPr lang="sk-SK" sz="2800" dirty="0" smtClean="0"/>
              <a:t> (</a:t>
            </a:r>
            <a:r>
              <a:rPr lang="sk-SK" sz="2800" i="1" dirty="0" err="1" smtClean="0"/>
              <a:t>disposable</a:t>
            </a:r>
            <a:r>
              <a:rPr lang="sk-SK" sz="2800" i="1" dirty="0" smtClean="0"/>
              <a:t>, </a:t>
            </a:r>
            <a:r>
              <a:rPr lang="sk-SK" sz="2800" i="1" dirty="0" err="1" smtClean="0"/>
              <a:t>reversible</a:t>
            </a:r>
            <a:r>
              <a:rPr lang="sk-SK" sz="2800" i="1" dirty="0" smtClean="0"/>
              <a:t>)</a:t>
            </a:r>
            <a:endParaRPr lang="sk-SK" sz="2800" dirty="0" smtClean="0"/>
          </a:p>
          <a:p>
            <a:pPr lvl="1">
              <a:buNone/>
            </a:pPr>
            <a:r>
              <a:rPr lang="sk-SK" sz="2800" dirty="0" smtClean="0"/>
              <a:t>	B. By </a:t>
            </a:r>
            <a:r>
              <a:rPr lang="sk-SK" sz="2800" dirty="0" err="1" smtClean="0"/>
              <a:t>composition</a:t>
            </a:r>
            <a:r>
              <a:rPr lang="sk-SK" sz="2800" dirty="0" smtClean="0"/>
              <a:t> (</a:t>
            </a:r>
            <a:r>
              <a:rPr lang="sk-SK" sz="2800" dirty="0" err="1" smtClean="0"/>
              <a:t>quantity</a:t>
            </a:r>
            <a:r>
              <a:rPr lang="sk-SK" sz="2800" dirty="0" smtClean="0"/>
              <a:t>) </a:t>
            </a:r>
            <a:r>
              <a:rPr lang="sk-SK" sz="2800" i="1" dirty="0" smtClean="0"/>
              <a:t>(</a:t>
            </a:r>
            <a:r>
              <a:rPr lang="sk-SK" sz="2800" i="1" dirty="0" err="1" smtClean="0"/>
              <a:t>Simple</a:t>
            </a:r>
            <a:r>
              <a:rPr lang="sk-SK" sz="2800" i="1" dirty="0" smtClean="0"/>
              <a:t>, </a:t>
            </a:r>
            <a:r>
              <a:rPr lang="sk-SK" sz="2800" i="1" dirty="0" err="1" smtClean="0"/>
              <a:t>Composite</a:t>
            </a:r>
            <a:r>
              <a:rPr lang="sk-SK" sz="2800" i="1" dirty="0" smtClean="0"/>
              <a:t>, </a:t>
            </a:r>
            <a:r>
              <a:rPr lang="sk-SK" sz="2800" i="1" dirty="0" err="1" smtClean="0"/>
              <a:t>Multiple</a:t>
            </a:r>
            <a:r>
              <a:rPr lang="sk-SK" sz="2800" i="1" dirty="0" smtClean="0"/>
              <a:t>)</a:t>
            </a:r>
            <a:endParaRPr lang="sk-SK" sz="2800" dirty="0" smtClean="0"/>
          </a:p>
          <a:p>
            <a:pPr lvl="1">
              <a:buNone/>
            </a:pPr>
            <a:r>
              <a:rPr lang="sk-SK" sz="2800" dirty="0" smtClean="0"/>
              <a:t>	C. By </a:t>
            </a:r>
            <a:r>
              <a:rPr lang="sk-SK" sz="2800" dirty="0" err="1" smtClean="0"/>
              <a:t>destination</a:t>
            </a:r>
            <a:r>
              <a:rPr lang="sk-SK" sz="2800" dirty="0" smtClean="0"/>
              <a:t> (</a:t>
            </a:r>
            <a:r>
              <a:rPr lang="sk-SK" sz="2800" i="1" dirty="0" err="1" smtClean="0"/>
              <a:t>Consumer</a:t>
            </a:r>
            <a:r>
              <a:rPr lang="sk-SK" sz="2800" i="1" dirty="0" smtClean="0"/>
              <a:t>, </a:t>
            </a:r>
            <a:r>
              <a:rPr lang="sk-SK" sz="2800" i="1" dirty="0" err="1" smtClean="0"/>
              <a:t>Distribution</a:t>
            </a:r>
            <a:r>
              <a:rPr lang="sk-SK" sz="2800" i="1" dirty="0" smtClean="0"/>
              <a:t>, </a:t>
            </a:r>
            <a:r>
              <a:rPr lang="sk-SK" sz="2800" i="1" dirty="0" err="1" smtClean="0"/>
              <a:t>Transportation</a:t>
            </a:r>
            <a:r>
              <a:rPr lang="sk-SK" sz="2800" i="1" dirty="0" smtClean="0"/>
              <a:t>)</a:t>
            </a:r>
            <a:endParaRPr lang="sk-SK" sz="2800" dirty="0"/>
          </a:p>
        </p:txBody>
      </p:sp>
    </p:spTree>
    <p:extLst>
      <p:ext uri="{BB962C8B-B14F-4D97-AF65-F5344CB8AC3E}">
        <p14:creationId xmlns="" xmlns:p14="http://schemas.microsoft.com/office/powerpoint/2010/main" val="6484584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200" b="1" dirty="0" smtClean="0"/>
              <a:t>Completion</a:t>
            </a:r>
            <a:endParaRPr lang="sk-SK" sz="3200" b="1" dirty="0" smtClean="0"/>
          </a:p>
          <a:p>
            <a:pPr>
              <a:buNone/>
            </a:pPr>
            <a:endParaRPr lang="en-US" sz="2000" dirty="0" smtClean="0"/>
          </a:p>
          <a:p>
            <a:pPr algn="just">
              <a:buNone/>
            </a:pPr>
            <a:r>
              <a:rPr lang="sk-SK" dirty="0" smtClean="0"/>
              <a:t>	</a:t>
            </a:r>
            <a:r>
              <a:rPr lang="en-US" dirty="0" smtClean="0"/>
              <a:t>Goods completion (or picking) by orders includes product regrouping in relation to the assortment and quantity required by the customer.</a:t>
            </a:r>
          </a:p>
          <a:p>
            <a:pPr lvl="1" algn="just"/>
            <a:r>
              <a:rPr lang="en-US" sz="2800" b="1" dirty="0" smtClean="0"/>
              <a:t>Classical picking technologies</a:t>
            </a:r>
            <a:r>
              <a:rPr lang="en-US" sz="2800" dirty="0" smtClean="0"/>
              <a:t> are based on barcodes and mobile terminals with scanners.</a:t>
            </a:r>
          </a:p>
          <a:p>
            <a:pPr lvl="1" algn="just"/>
            <a:r>
              <a:rPr lang="en-US" sz="2800" b="1" dirty="0" smtClean="0"/>
              <a:t>Modern picking technologies </a:t>
            </a:r>
            <a:r>
              <a:rPr lang="en-US" sz="2800" dirty="0" smtClean="0"/>
              <a:t>aim to reduce the error rate and make it easier for storekeepers to orientate in the warehouse or picking itself. The most commonly used technologies include</a:t>
            </a:r>
            <a:r>
              <a:rPr lang="en-US" sz="2800" b="1" dirty="0" smtClean="0"/>
              <a:t>:</a:t>
            </a:r>
            <a:endParaRPr lang="en-US" sz="2800" dirty="0" smtClean="0"/>
          </a:p>
          <a:p>
            <a:pPr lvl="2" algn="just"/>
            <a:r>
              <a:rPr lang="en-US" sz="2800" dirty="0" smtClean="0"/>
              <a:t>Pick-by-light,</a:t>
            </a:r>
          </a:p>
          <a:p>
            <a:pPr lvl="2" algn="just"/>
            <a:r>
              <a:rPr lang="en-US" sz="2800" dirty="0" smtClean="0"/>
              <a:t>Pick-by-voice,</a:t>
            </a:r>
          </a:p>
          <a:p>
            <a:pPr lvl="2" algn="just"/>
            <a:r>
              <a:rPr lang="en-US" sz="2800" dirty="0" smtClean="0"/>
              <a:t>Pick-to-belt.</a:t>
            </a:r>
            <a:endParaRPr lang="en-US" sz="2800" dirty="0"/>
          </a:p>
        </p:txBody>
      </p:sp>
    </p:spTree>
    <p:extLst>
      <p:ext uri="{BB962C8B-B14F-4D97-AF65-F5344CB8AC3E}">
        <p14:creationId xmlns="" xmlns:p14="http://schemas.microsoft.com/office/powerpoint/2010/main" val="4066830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200" b="1" dirty="0" smtClean="0"/>
              <a:t>Assembly services</a:t>
            </a:r>
            <a:endParaRPr lang="sk-SK" sz="3200" b="1" dirty="0" smtClean="0"/>
          </a:p>
          <a:p>
            <a:pPr>
              <a:buNone/>
            </a:pPr>
            <a:endParaRPr lang="en-US" sz="2000" dirty="0" smtClean="0"/>
          </a:p>
          <a:p>
            <a:pPr algn="just">
              <a:buNone/>
            </a:pPr>
            <a:r>
              <a:rPr lang="sk-SK" b="1" dirty="0" smtClean="0"/>
              <a:t>	</a:t>
            </a:r>
            <a:r>
              <a:rPr lang="en-US" b="1" dirty="0" smtClean="0"/>
              <a:t>Assembly </a:t>
            </a:r>
            <a:r>
              <a:rPr lang="en-US" dirty="0" smtClean="0"/>
              <a:t>(derived from the term for joining together, also assembling) is a human activity that can be generally described as compilation of parts in a single resulting whole.</a:t>
            </a:r>
            <a:endParaRPr lang="sk-SK" dirty="0" smtClean="0"/>
          </a:p>
          <a:p>
            <a:pPr algn="just">
              <a:buNone/>
            </a:pPr>
            <a:endParaRPr lang="en-US" sz="1000" dirty="0" smtClean="0"/>
          </a:p>
          <a:p>
            <a:pPr algn="just">
              <a:buNone/>
            </a:pPr>
            <a:r>
              <a:rPr lang="sk-SK" b="1" i="1" dirty="0" smtClean="0"/>
              <a:t>	</a:t>
            </a:r>
            <a:r>
              <a:rPr lang="en-US" b="1" i="1" dirty="0" smtClean="0"/>
              <a:t>Basic methods of assembly in industry:</a:t>
            </a:r>
            <a:endParaRPr lang="sk-SK" b="1" i="1" dirty="0" smtClean="0"/>
          </a:p>
          <a:p>
            <a:pPr algn="just">
              <a:buNone/>
            </a:pPr>
            <a:endParaRPr lang="en-US" sz="1000" dirty="0" smtClean="0"/>
          </a:p>
          <a:p>
            <a:pPr lvl="1" algn="just">
              <a:buNone/>
            </a:pPr>
            <a:r>
              <a:rPr lang="en-US" sz="2800" i="1" dirty="0" smtClean="0"/>
              <a:t>A. Assembly in piece production,</a:t>
            </a:r>
          </a:p>
          <a:p>
            <a:pPr lvl="1" algn="just">
              <a:buNone/>
            </a:pPr>
            <a:r>
              <a:rPr lang="en-US" sz="2800" i="1" dirty="0" smtClean="0"/>
              <a:t>B. Assembly in serial production,</a:t>
            </a:r>
          </a:p>
          <a:p>
            <a:pPr lvl="1" algn="just">
              <a:buNone/>
            </a:pPr>
            <a:r>
              <a:rPr lang="en-US" sz="2800" i="1" dirty="0" smtClean="0"/>
              <a:t>C. Automated assembly.</a:t>
            </a:r>
          </a:p>
          <a:p>
            <a:pPr marL="0" indent="0" algn="just">
              <a:buNone/>
            </a:pPr>
            <a:endParaRPr lang="en-US" dirty="0"/>
          </a:p>
        </p:txBody>
      </p:sp>
    </p:spTree>
    <p:extLst>
      <p:ext uri="{BB962C8B-B14F-4D97-AF65-F5344CB8AC3E}">
        <p14:creationId xmlns="" xmlns:p14="http://schemas.microsoft.com/office/powerpoint/2010/main" val="1371641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b="1" i="1" dirty="0" smtClean="0"/>
              <a:t>Assembly</a:t>
            </a:r>
            <a:r>
              <a:rPr lang="en-US" b="1" dirty="0" smtClean="0"/>
              <a:t> </a:t>
            </a:r>
            <a:r>
              <a:rPr lang="en-US" b="1" i="1" dirty="0" smtClean="0"/>
              <a:t>procedure:</a:t>
            </a:r>
            <a:endParaRPr lang="sk-SK" b="1" i="1" dirty="0" smtClean="0"/>
          </a:p>
          <a:p>
            <a:pPr>
              <a:buNone/>
            </a:pPr>
            <a:endParaRPr lang="en-US" sz="2000" dirty="0" smtClean="0"/>
          </a:p>
          <a:p>
            <a:pPr lvl="1"/>
            <a:r>
              <a:rPr lang="en-US" sz="2800" dirty="0" smtClean="0"/>
              <a:t>Part,</a:t>
            </a:r>
          </a:p>
          <a:p>
            <a:pPr lvl="1"/>
            <a:r>
              <a:rPr lang="en-US" sz="2800" dirty="0" smtClean="0"/>
              <a:t>Subassembly,</a:t>
            </a:r>
          </a:p>
          <a:p>
            <a:pPr lvl="1"/>
            <a:r>
              <a:rPr lang="en-US" sz="2800" dirty="0" smtClean="0"/>
              <a:t>Assembly (set),</a:t>
            </a:r>
            <a:endParaRPr lang="sk-SK" sz="2800" dirty="0" smtClean="0"/>
          </a:p>
          <a:p>
            <a:pPr lvl="1"/>
            <a:r>
              <a:rPr lang="en-US" sz="2800" dirty="0" smtClean="0"/>
              <a:t>Product.</a:t>
            </a:r>
          </a:p>
          <a:p>
            <a:pPr marL="0" indent="0" algn="just">
              <a:buNone/>
            </a:pPr>
            <a:endParaRPr lang="en-US" dirty="0"/>
          </a:p>
        </p:txBody>
      </p:sp>
    </p:spTree>
    <p:extLst>
      <p:ext uri="{BB962C8B-B14F-4D97-AF65-F5344CB8AC3E}">
        <p14:creationId xmlns="" xmlns:p14="http://schemas.microsoft.com/office/powerpoint/2010/main" val="13716419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200" b="1" dirty="0" smtClean="0"/>
              <a:t>Special logistics services</a:t>
            </a:r>
            <a:endParaRPr lang="sk-SK" sz="3200" b="1" dirty="0" smtClean="0"/>
          </a:p>
          <a:p>
            <a:pPr>
              <a:buNone/>
            </a:pPr>
            <a:endParaRPr lang="en-US" sz="2000" dirty="0" smtClean="0"/>
          </a:p>
          <a:p>
            <a:pPr lvl="1"/>
            <a:r>
              <a:rPr lang="en-US" dirty="0" smtClean="0"/>
              <a:t>Distribution and storage of hazardous substances (Dangerous goods),</a:t>
            </a:r>
          </a:p>
          <a:p>
            <a:pPr lvl="1"/>
            <a:r>
              <a:rPr lang="en-US" dirty="0" smtClean="0"/>
              <a:t>Distribution and storage of perishable food,</a:t>
            </a:r>
          </a:p>
          <a:p>
            <a:pPr lvl="1"/>
            <a:r>
              <a:rPr lang="en-US" dirty="0" smtClean="0"/>
              <a:t>Railway transportation of combined trains,</a:t>
            </a:r>
          </a:p>
          <a:p>
            <a:pPr lvl="1"/>
            <a:r>
              <a:rPr lang="en-US" dirty="0" smtClean="0"/>
              <a:t>Rental of special railway wagons, containers and handling equipment,</a:t>
            </a:r>
          </a:p>
          <a:p>
            <a:pPr lvl="1"/>
            <a:r>
              <a:rPr lang="en-US" dirty="0" smtClean="0"/>
              <a:t>Repair and maintenance of transport and handling equipment.</a:t>
            </a:r>
          </a:p>
          <a:p>
            <a:pPr lvl="1"/>
            <a:r>
              <a:rPr lang="en-US" dirty="0" smtClean="0"/>
              <a:t>Customs clearance and insurance of consignments</a:t>
            </a:r>
            <a:r>
              <a:rPr lang="sk-SK" smtClean="0"/>
              <a:t>, a</a:t>
            </a:r>
            <a:r>
              <a:rPr lang="en-US" smtClean="0"/>
              <a:t>nd</a:t>
            </a:r>
            <a:r>
              <a:rPr lang="en-US" dirty="0" smtClean="0"/>
              <a:t> others.</a:t>
            </a:r>
          </a:p>
          <a:p>
            <a:pPr marL="0" indent="0" algn="just">
              <a:buNone/>
            </a:pPr>
            <a:endParaRPr lang="en-US" dirty="0"/>
          </a:p>
        </p:txBody>
      </p:sp>
    </p:spTree>
    <p:extLst>
      <p:ext uri="{BB962C8B-B14F-4D97-AF65-F5344CB8AC3E}">
        <p14:creationId xmlns="" xmlns:p14="http://schemas.microsoft.com/office/powerpoint/2010/main" val="1371641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468</TotalTime>
  <Words>119</Words>
  <Application>Microsoft Office PowerPoint</Application>
  <PresentationFormat>Vlastní</PresentationFormat>
  <Paragraphs>50</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Office</vt:lpstr>
      <vt:lpstr>Logistics services: 8. Packing, assembly services, completion and special logistics services</vt:lpstr>
      <vt:lpstr>Snímek 2</vt:lpstr>
      <vt:lpstr>Snímek 3</vt:lpstr>
      <vt:lpstr>Snímek 4</vt:lpstr>
      <vt:lpstr>Snímek 5</vt:lpstr>
      <vt:lpstr>Snímek 6</vt:lpstr>
      <vt:lpstr>Snímek 7</vt:lpstr>
      <vt:lpstr>Snímek 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Yoda</cp:lastModifiedBy>
  <cp:revision>93</cp:revision>
  <dcterms:created xsi:type="dcterms:W3CDTF">2017-05-10T10:51:34Z</dcterms:created>
  <dcterms:modified xsi:type="dcterms:W3CDTF">2017-08-25T11:49:42Z</dcterms:modified>
</cp:coreProperties>
</file>