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ms-powerpoint.presentation.macroEnabled.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7" r:id="rId2"/>
    <p:sldId id="323" r:id="rId3"/>
    <p:sldId id="324" r:id="rId4"/>
    <p:sldId id="325" r:id="rId5"/>
    <p:sldId id="326" r:id="rId6"/>
    <p:sldId id="327" r:id="rId7"/>
    <p:sldId id="328" r:id="rId8"/>
    <p:sldId id="329" r:id="rId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64" autoAdjust="0"/>
    <p:restoredTop sz="94660"/>
  </p:normalViewPr>
  <p:slideViewPr>
    <p:cSldViewPr snapToGrid="0">
      <p:cViewPr>
        <p:scale>
          <a:sx n="93" d="100"/>
          <a:sy n="93" d="100"/>
        </p:scale>
        <p:origin x="138" y="-7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25.8.2017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87939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25.8.2017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1212687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25.8.2017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806891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25.8.2017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2433043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25.8.2017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3567868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AF606F1-70A8-4ADC-9334-297B429272E0}" type="datetimeFigureOut">
              <a:rPr lang="cs-CZ" smtClean="0"/>
              <a:pPr/>
              <a:t>25.8.2017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3251075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AF606F1-70A8-4ADC-9334-297B429272E0}" type="datetimeFigureOut">
              <a:rPr lang="cs-CZ" smtClean="0"/>
              <a:pPr/>
              <a:t>25.8.2017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2519812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AF606F1-70A8-4ADC-9334-297B429272E0}" type="datetimeFigureOut">
              <a:rPr lang="cs-CZ" smtClean="0"/>
              <a:pPr/>
              <a:t>25.8.2017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579054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AF606F1-70A8-4ADC-9334-297B429272E0}" type="datetimeFigureOut">
              <a:rPr lang="cs-CZ" smtClean="0"/>
              <a:pPr/>
              <a:t>25.8.2017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2979975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pPr/>
              <a:t>25.8.2017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425515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pPr/>
              <a:t>25.8.2017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2735658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606F1-70A8-4ADC-9334-297B429272E0}" type="datetimeFigureOut">
              <a:rPr lang="cs-CZ" smtClean="0"/>
              <a:pPr/>
              <a:t>25.8.2017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2204556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25464" y="1027416"/>
            <a:ext cx="11400915" cy="1284269"/>
          </a:xfrm>
        </p:spPr>
        <p:txBody>
          <a:bodyPr>
            <a:normAutofit fontScale="90000"/>
          </a:bodyPr>
          <a:lstStyle/>
          <a:p>
            <a:r>
              <a:rPr lang="cs-CZ" sz="3600" dirty="0" err="1" smtClean="0"/>
              <a:t>Logistics</a:t>
            </a:r>
            <a:r>
              <a:rPr lang="cs-CZ" sz="3600" dirty="0" smtClean="0"/>
              <a:t> </a:t>
            </a:r>
            <a:r>
              <a:rPr lang="cs-CZ" sz="3600" dirty="0" err="1" smtClean="0"/>
              <a:t>services</a:t>
            </a:r>
            <a:r>
              <a:rPr lang="cs-CZ" sz="3600" dirty="0" smtClean="0"/>
              <a:t>:</a:t>
            </a:r>
            <a:r>
              <a:rPr lang="cs-CZ" dirty="0" smtClean="0"/>
              <a:t/>
            </a:r>
            <a:br>
              <a:rPr lang="cs-CZ" dirty="0" smtClean="0"/>
            </a:br>
            <a:r>
              <a:rPr lang="cs-CZ" b="1" dirty="0" smtClean="0"/>
              <a:t>7. </a:t>
            </a:r>
            <a:r>
              <a:rPr lang="en-US" b="1" dirty="0" smtClean="0"/>
              <a:t>Storage and material handling</a:t>
            </a:r>
            <a:endParaRPr lang="cs-CZ" dirty="0"/>
          </a:p>
        </p:txBody>
      </p:sp>
      <p:sp>
        <p:nvSpPr>
          <p:cNvPr id="3" name="Podnadpis 2"/>
          <p:cNvSpPr>
            <a:spLocks noGrp="1"/>
          </p:cNvSpPr>
          <p:nvPr>
            <p:ph type="subTitle" idx="1"/>
          </p:nvPr>
        </p:nvSpPr>
        <p:spPr/>
        <p:txBody>
          <a:bodyPr/>
          <a:lstStyle/>
          <a:p>
            <a:r>
              <a:rPr lang="cs-CZ" b="1" dirty="0" smtClean="0"/>
              <a:t>Metodický koncept k efektivní podpoře klíčových odborných kompetencí s využitím cizího jazyka ATCZ62 - CLIL jako výuková strategie na vysoké škole</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5127124"/>
            <a:ext cx="3907579" cy="1730876"/>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3907580" y="5377112"/>
            <a:ext cx="3380210" cy="1361574"/>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453148" y="5465511"/>
            <a:ext cx="1284605" cy="1273175"/>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8972384" y="5426074"/>
            <a:ext cx="2753995" cy="745490"/>
          </a:xfrm>
          <a:prstGeom prst="rect">
            <a:avLst/>
          </a:prstGeom>
          <a:noFill/>
          <a:ln>
            <a:noFill/>
          </a:ln>
        </p:spPr>
      </p:pic>
    </p:spTree>
    <p:extLst>
      <p:ext uri="{BB962C8B-B14F-4D97-AF65-F5344CB8AC3E}">
        <p14:creationId xmlns="" xmlns:p14="http://schemas.microsoft.com/office/powerpoint/2010/main" val="9132554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585628"/>
            <a:ext cx="10686081" cy="55405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en-US" sz="3200" b="1" dirty="0" smtClean="0"/>
              <a:t>Storage</a:t>
            </a:r>
            <a:endParaRPr lang="cs-CZ" sz="3200" b="1" dirty="0" smtClean="0"/>
          </a:p>
          <a:p>
            <a:pPr>
              <a:buNone/>
            </a:pPr>
            <a:endParaRPr lang="en-US" sz="2000" dirty="0" smtClean="0"/>
          </a:p>
          <a:p>
            <a:pPr algn="just">
              <a:buNone/>
            </a:pPr>
            <a:r>
              <a:rPr lang="cs-CZ" b="1" dirty="0" smtClean="0"/>
              <a:t>	</a:t>
            </a:r>
            <a:r>
              <a:rPr lang="en-US" b="1" dirty="0" smtClean="0"/>
              <a:t>Storage </a:t>
            </a:r>
            <a:r>
              <a:rPr lang="en-US" dirty="0" smtClean="0"/>
              <a:t>can be defined as part of an enterprise logistics system that ensures storage of products at the place of their origin and among the place of their origin and the place of their consumption.</a:t>
            </a:r>
            <a:endParaRPr lang="en-US" dirty="0"/>
          </a:p>
          <a:p>
            <a:pPr algn="just"/>
            <a:endParaRPr lang="cs-CZ" dirty="0"/>
          </a:p>
        </p:txBody>
      </p:sp>
    </p:spTree>
    <p:extLst>
      <p:ext uri="{BB962C8B-B14F-4D97-AF65-F5344CB8AC3E}">
        <p14:creationId xmlns="" xmlns:p14="http://schemas.microsoft.com/office/powerpoint/2010/main" val="6842056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585628"/>
            <a:ext cx="10686081" cy="55405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buNone/>
            </a:pPr>
            <a:r>
              <a:rPr lang="en-US" b="1" i="1" dirty="0" smtClean="0"/>
              <a:t>Main use of warehouses in the field of supply and distribution of goods:</a:t>
            </a:r>
            <a:endParaRPr lang="cs-CZ" b="1" i="1" dirty="0" smtClean="0"/>
          </a:p>
          <a:p>
            <a:pPr algn="just">
              <a:buNone/>
            </a:pPr>
            <a:endParaRPr lang="en-US" sz="2000" b="1" i="1" dirty="0" smtClean="0"/>
          </a:p>
          <a:p>
            <a:pPr lvl="1"/>
            <a:r>
              <a:rPr lang="en-US" sz="2800" dirty="0" smtClean="0"/>
              <a:t>Production support.</a:t>
            </a:r>
          </a:p>
          <a:p>
            <a:pPr lvl="1"/>
            <a:r>
              <a:rPr lang="en-US" sz="2800" dirty="0" smtClean="0"/>
              <a:t>Combination (mixing) of products.</a:t>
            </a:r>
          </a:p>
          <a:p>
            <a:pPr lvl="1"/>
            <a:r>
              <a:rPr lang="en-US" sz="2800" dirty="0" smtClean="0"/>
              <a:t>Consolidation.</a:t>
            </a:r>
          </a:p>
          <a:p>
            <a:pPr lvl="1"/>
            <a:r>
              <a:rPr lang="en-US" sz="2800" dirty="0" smtClean="0"/>
              <a:t>Dividing goods into smaller consignments.</a:t>
            </a:r>
            <a:endParaRPr lang="en-US" sz="2800" dirty="0"/>
          </a:p>
        </p:txBody>
      </p:sp>
    </p:spTree>
    <p:extLst>
      <p:ext uri="{BB962C8B-B14F-4D97-AF65-F5344CB8AC3E}">
        <p14:creationId xmlns="" xmlns:p14="http://schemas.microsoft.com/office/powerpoint/2010/main" val="25002437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585628"/>
            <a:ext cx="10686081" cy="55405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cs-CZ" b="1" i="1" dirty="0" smtClean="0"/>
              <a:t>Basic </a:t>
            </a:r>
            <a:r>
              <a:rPr lang="cs-CZ" b="1" i="1" dirty="0" err="1" smtClean="0"/>
              <a:t>storage</a:t>
            </a:r>
            <a:r>
              <a:rPr lang="cs-CZ" b="1" i="1" dirty="0" smtClean="0"/>
              <a:t> </a:t>
            </a:r>
            <a:r>
              <a:rPr lang="cs-CZ" b="1" i="1" dirty="0" err="1" smtClean="0"/>
              <a:t>functions</a:t>
            </a:r>
            <a:r>
              <a:rPr lang="cs-CZ" b="1" i="1" dirty="0" smtClean="0"/>
              <a:t>:</a:t>
            </a:r>
          </a:p>
          <a:p>
            <a:pPr>
              <a:buNone/>
            </a:pPr>
            <a:endParaRPr lang="cs-CZ" sz="2000" dirty="0" smtClean="0"/>
          </a:p>
          <a:p>
            <a:pPr>
              <a:buNone/>
            </a:pPr>
            <a:r>
              <a:rPr lang="cs-CZ" sz="3200" dirty="0" smtClean="0"/>
              <a:t>	     </a:t>
            </a:r>
            <a:r>
              <a:rPr lang="cs-CZ" dirty="0" smtClean="0"/>
              <a:t>1. </a:t>
            </a:r>
            <a:r>
              <a:rPr lang="cs-CZ" dirty="0" err="1" smtClean="0"/>
              <a:t>Products</a:t>
            </a:r>
            <a:r>
              <a:rPr lang="cs-CZ" dirty="0" smtClean="0"/>
              <a:t> </a:t>
            </a:r>
            <a:r>
              <a:rPr lang="cs-CZ" dirty="0" err="1" smtClean="0"/>
              <a:t>relocation</a:t>
            </a:r>
            <a:r>
              <a:rPr lang="cs-CZ" dirty="0" smtClean="0"/>
              <a:t>,</a:t>
            </a:r>
            <a:br>
              <a:rPr lang="cs-CZ" dirty="0" smtClean="0"/>
            </a:br>
            <a:r>
              <a:rPr lang="cs-CZ" dirty="0" smtClean="0"/>
              <a:t>      2. </a:t>
            </a:r>
            <a:r>
              <a:rPr lang="cs-CZ" dirty="0" err="1" smtClean="0"/>
              <a:t>Products</a:t>
            </a:r>
            <a:r>
              <a:rPr lang="cs-CZ" dirty="0" smtClean="0"/>
              <a:t> </a:t>
            </a:r>
            <a:r>
              <a:rPr lang="cs-CZ" dirty="0" err="1" smtClean="0"/>
              <a:t>storage</a:t>
            </a:r>
            <a:r>
              <a:rPr lang="cs-CZ" dirty="0" smtClean="0"/>
              <a:t>,</a:t>
            </a:r>
            <a:br>
              <a:rPr lang="cs-CZ" dirty="0" smtClean="0"/>
            </a:br>
            <a:r>
              <a:rPr lang="cs-CZ" dirty="0" smtClean="0"/>
              <a:t>      3. </a:t>
            </a:r>
            <a:r>
              <a:rPr lang="cs-CZ" dirty="0" err="1" smtClean="0"/>
              <a:t>Information</a:t>
            </a:r>
            <a:r>
              <a:rPr lang="cs-CZ" dirty="0" smtClean="0"/>
              <a:t> transfer.</a:t>
            </a:r>
            <a:endParaRPr lang="cs-CZ" dirty="0"/>
          </a:p>
        </p:txBody>
      </p:sp>
    </p:spTree>
    <p:extLst>
      <p:ext uri="{BB962C8B-B14F-4D97-AF65-F5344CB8AC3E}">
        <p14:creationId xmlns="" xmlns:p14="http://schemas.microsoft.com/office/powerpoint/2010/main" val="508751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585628"/>
            <a:ext cx="10686081" cy="55405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en-US" sz="3000" b="1" i="1" u="sng" dirty="0" smtClean="0"/>
              <a:t>Warehouses</a:t>
            </a:r>
            <a:endParaRPr lang="en-US" sz="3000" u="sng" dirty="0" smtClean="0"/>
          </a:p>
          <a:p>
            <a:pPr>
              <a:buNone/>
            </a:pPr>
            <a:endParaRPr lang="cs-CZ" sz="2000" u="sng" dirty="0" smtClean="0"/>
          </a:p>
          <a:p>
            <a:pPr>
              <a:buNone/>
            </a:pPr>
            <a:r>
              <a:rPr lang="en-US" i="1" dirty="0" smtClean="0"/>
              <a:t>Warehouse functions</a:t>
            </a:r>
            <a:r>
              <a:rPr lang="cs-CZ" i="1" dirty="0" smtClean="0"/>
              <a:t>:</a:t>
            </a:r>
          </a:p>
          <a:p>
            <a:pPr>
              <a:buNone/>
            </a:pPr>
            <a:endParaRPr lang="en-US" sz="1000" i="1" dirty="0" smtClean="0"/>
          </a:p>
          <a:p>
            <a:pPr lvl="1"/>
            <a:r>
              <a:rPr lang="en-US" sz="2800" dirty="0" smtClean="0"/>
              <a:t>Equalizing function,</a:t>
            </a:r>
          </a:p>
          <a:p>
            <a:pPr lvl="1"/>
            <a:r>
              <a:rPr lang="en-US" sz="2800" dirty="0" smtClean="0"/>
              <a:t>Ensuring function,</a:t>
            </a:r>
          </a:p>
          <a:p>
            <a:pPr lvl="1"/>
            <a:r>
              <a:rPr lang="en-US" sz="2800" dirty="0" smtClean="0"/>
              <a:t>Finishing function,</a:t>
            </a:r>
          </a:p>
          <a:p>
            <a:pPr lvl="1"/>
            <a:r>
              <a:rPr lang="en-US" sz="2800" dirty="0" smtClean="0"/>
              <a:t>Speculation function.</a:t>
            </a:r>
          </a:p>
          <a:p>
            <a:pPr lvl="1"/>
            <a:r>
              <a:rPr lang="en-US" sz="2800" dirty="0" smtClean="0"/>
              <a:t>Enhancement functions.</a:t>
            </a:r>
            <a:endParaRPr lang="en-US" sz="2800" dirty="0"/>
          </a:p>
        </p:txBody>
      </p:sp>
    </p:spTree>
    <p:extLst>
      <p:ext uri="{BB962C8B-B14F-4D97-AF65-F5344CB8AC3E}">
        <p14:creationId xmlns="" xmlns:p14="http://schemas.microsoft.com/office/powerpoint/2010/main" val="6122596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585628"/>
            <a:ext cx="10686081" cy="55405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en-US" i="1" dirty="0" smtClean="0"/>
              <a:t>Warehouses types</a:t>
            </a:r>
            <a:r>
              <a:rPr lang="cs-CZ" i="1" dirty="0" smtClean="0"/>
              <a:t>:</a:t>
            </a:r>
          </a:p>
          <a:p>
            <a:pPr>
              <a:buNone/>
            </a:pPr>
            <a:endParaRPr lang="en-US" sz="1000" i="1" dirty="0" smtClean="0"/>
          </a:p>
          <a:p>
            <a:pPr lvl="1">
              <a:buNone/>
            </a:pPr>
            <a:r>
              <a:rPr lang="en-US" sz="2800" dirty="0" smtClean="0"/>
              <a:t>1. According to their position in the value-creation process</a:t>
            </a:r>
            <a:endParaRPr lang="cs-CZ" sz="2800" dirty="0" smtClean="0"/>
          </a:p>
          <a:p>
            <a:pPr lvl="1">
              <a:buNone/>
            </a:pPr>
            <a:r>
              <a:rPr lang="en-US" sz="2800" dirty="0" smtClean="0"/>
              <a:t>2. According to degree of centralization</a:t>
            </a:r>
            <a:endParaRPr lang="cs-CZ" sz="2800" dirty="0" smtClean="0"/>
          </a:p>
          <a:p>
            <a:pPr lvl="1">
              <a:buNone/>
            </a:pPr>
            <a:r>
              <a:rPr lang="en-US" sz="2800" dirty="0" smtClean="0"/>
              <a:t>3. According to potential needs carriers</a:t>
            </a:r>
            <a:endParaRPr lang="cs-CZ" sz="2800" dirty="0" smtClean="0"/>
          </a:p>
          <a:p>
            <a:pPr lvl="1">
              <a:buNone/>
            </a:pPr>
            <a:r>
              <a:rPr lang="cs-CZ" sz="2800" dirty="0" smtClean="0"/>
              <a:t>4. </a:t>
            </a:r>
            <a:r>
              <a:rPr lang="cs-CZ" sz="2800" dirty="0" err="1" smtClean="0"/>
              <a:t>According</a:t>
            </a:r>
            <a:r>
              <a:rPr lang="cs-CZ" sz="2800" dirty="0" smtClean="0"/>
              <a:t> to </a:t>
            </a:r>
            <a:r>
              <a:rPr lang="cs-CZ" sz="2800" dirty="0" err="1" smtClean="0"/>
              <a:t>location</a:t>
            </a:r>
            <a:endParaRPr lang="cs-CZ" sz="2800" dirty="0" smtClean="0"/>
          </a:p>
          <a:p>
            <a:pPr lvl="1">
              <a:buNone/>
            </a:pPr>
            <a:r>
              <a:rPr lang="en-US" sz="2800" dirty="0" smtClean="0"/>
              <a:t>5. According to warehouses management</a:t>
            </a:r>
            <a:endParaRPr lang="cs-CZ" sz="2800" dirty="0" smtClean="0"/>
          </a:p>
          <a:p>
            <a:pPr lvl="1">
              <a:buNone/>
            </a:pPr>
            <a:r>
              <a:rPr lang="cs-CZ" sz="2800" dirty="0" smtClean="0"/>
              <a:t>6. </a:t>
            </a:r>
            <a:r>
              <a:rPr lang="cs-CZ" sz="2800" dirty="0" err="1" smtClean="0"/>
              <a:t>According</a:t>
            </a:r>
            <a:r>
              <a:rPr lang="cs-CZ" sz="2800" dirty="0" smtClean="0"/>
              <a:t> to </a:t>
            </a:r>
            <a:r>
              <a:rPr lang="cs-CZ" sz="2800" dirty="0" err="1" smtClean="0"/>
              <a:t>construction</a:t>
            </a:r>
            <a:endParaRPr lang="cs-CZ" sz="2800" dirty="0" smtClean="0"/>
          </a:p>
        </p:txBody>
      </p:sp>
    </p:spTree>
    <p:extLst>
      <p:ext uri="{BB962C8B-B14F-4D97-AF65-F5344CB8AC3E}">
        <p14:creationId xmlns="" xmlns:p14="http://schemas.microsoft.com/office/powerpoint/2010/main" val="8038343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585628"/>
            <a:ext cx="10686081" cy="55405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en-US" sz="3200" b="1" dirty="0" smtClean="0"/>
              <a:t>Material (goods) handling</a:t>
            </a:r>
            <a:endParaRPr lang="cs-CZ" sz="3200" b="1" dirty="0" smtClean="0"/>
          </a:p>
          <a:p>
            <a:pPr>
              <a:buNone/>
            </a:pPr>
            <a:endParaRPr lang="en-US" sz="2000" dirty="0" smtClean="0"/>
          </a:p>
          <a:p>
            <a:pPr algn="just">
              <a:buNone/>
            </a:pPr>
            <a:r>
              <a:rPr lang="cs-CZ" dirty="0" smtClean="0"/>
              <a:t>	</a:t>
            </a:r>
            <a:r>
              <a:rPr lang="en-US" dirty="0" smtClean="0"/>
              <a:t>The term handling covers activities like professional displacement, loading, depositing and directing material in production and circulation including warehouses. Thus, it is a sum of operations consisting of loading, transportation, unloading and transshipment (reloading) of semi-products and products, storage, packing, sorting as well as waste handling.</a:t>
            </a:r>
          </a:p>
          <a:p>
            <a:pPr algn="just">
              <a:buNone/>
            </a:pPr>
            <a:endParaRPr lang="cs-CZ" sz="1000" i="1" dirty="0" smtClean="0"/>
          </a:p>
          <a:p>
            <a:pPr algn="just">
              <a:buNone/>
            </a:pPr>
            <a:r>
              <a:rPr lang="cs-CZ" i="1" dirty="0" smtClean="0"/>
              <a:t>	</a:t>
            </a:r>
            <a:r>
              <a:rPr lang="en-US" i="1" dirty="0" smtClean="0"/>
              <a:t>Material - </a:t>
            </a:r>
            <a:r>
              <a:rPr lang="en-US" dirty="0" smtClean="0"/>
              <a:t>is a summary designation for raw materials, finished and unfinished products and goods (cargo) of all kinds as well as waste. It can be general, bulk, loose, liquid, gaseous.</a:t>
            </a:r>
            <a:endParaRPr lang="en-US" dirty="0"/>
          </a:p>
        </p:txBody>
      </p:sp>
    </p:spTree>
    <p:extLst>
      <p:ext uri="{BB962C8B-B14F-4D97-AF65-F5344CB8AC3E}">
        <p14:creationId xmlns="" xmlns:p14="http://schemas.microsoft.com/office/powerpoint/2010/main" val="20457142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585628"/>
            <a:ext cx="10686081" cy="55405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en-US" sz="3000" u="sng" dirty="0" err="1" smtClean="0"/>
              <a:t>Palletization</a:t>
            </a:r>
            <a:endParaRPr lang="cs-CZ" sz="3000" u="sng" dirty="0" smtClean="0"/>
          </a:p>
          <a:p>
            <a:pPr>
              <a:buNone/>
            </a:pPr>
            <a:endParaRPr lang="en-US" sz="2000" dirty="0" smtClean="0"/>
          </a:p>
          <a:p>
            <a:pPr algn="just">
              <a:buNone/>
            </a:pPr>
            <a:r>
              <a:rPr lang="cs-CZ" sz="3600" dirty="0" smtClean="0"/>
              <a:t>	</a:t>
            </a:r>
            <a:r>
              <a:rPr lang="en-US" dirty="0" err="1" smtClean="0"/>
              <a:t>Palletization</a:t>
            </a:r>
            <a:r>
              <a:rPr lang="en-US" dirty="0" smtClean="0"/>
              <a:t> is a handling method where the material is still put on a pallet (underlay) with which it is transported at the same time.</a:t>
            </a:r>
            <a:endParaRPr lang="cs-CZ" dirty="0" smtClean="0"/>
          </a:p>
          <a:p>
            <a:pPr algn="just">
              <a:buNone/>
            </a:pPr>
            <a:endParaRPr lang="en-US" sz="1000" dirty="0" smtClean="0"/>
          </a:p>
          <a:p>
            <a:pPr algn="just">
              <a:buNone/>
            </a:pPr>
            <a:r>
              <a:rPr lang="cs-CZ" dirty="0" smtClean="0"/>
              <a:t>	</a:t>
            </a:r>
            <a:r>
              <a:rPr lang="en-US" dirty="0" smtClean="0"/>
              <a:t>Palletized cargo can be stacked in several layers above each other, i.e. stacking. Internationally agreed dimensions are used, in particular 800 x 1200 mm (euro pallet) and 1 000 x 1 200 mm (industrial pallet).</a:t>
            </a:r>
            <a:endParaRPr lang="en-US" dirty="0"/>
          </a:p>
        </p:txBody>
      </p:sp>
    </p:spTree>
    <p:extLst>
      <p:ext uri="{BB962C8B-B14F-4D97-AF65-F5344CB8AC3E}">
        <p14:creationId xmlns="" xmlns:p14="http://schemas.microsoft.com/office/powerpoint/2010/main" val="2335057506"/>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430</TotalTime>
  <Words>98</Words>
  <Application>Microsoft Office PowerPoint</Application>
  <PresentationFormat>Vlastní</PresentationFormat>
  <Paragraphs>41</Paragraphs>
  <Slides>8</Slides>
  <Notes>0</Notes>
  <HiddenSlides>0</HiddenSlides>
  <MMClips>0</MMClips>
  <ScaleCrop>false</ScaleCrop>
  <HeadingPairs>
    <vt:vector size="4" baseType="variant">
      <vt:variant>
        <vt:lpstr>Motiv</vt:lpstr>
      </vt:variant>
      <vt:variant>
        <vt:i4>1</vt:i4>
      </vt:variant>
      <vt:variant>
        <vt:lpstr>Nadpisy snímků</vt:lpstr>
      </vt:variant>
      <vt:variant>
        <vt:i4>8</vt:i4>
      </vt:variant>
    </vt:vector>
  </HeadingPairs>
  <TitlesOfParts>
    <vt:vector size="9" baseType="lpstr">
      <vt:lpstr>Motiv Office</vt:lpstr>
      <vt:lpstr>Logistics services: 7. Storage and material handling</vt:lpstr>
      <vt:lpstr>Snímek 2</vt:lpstr>
      <vt:lpstr>Snímek 3</vt:lpstr>
      <vt:lpstr>Snímek 4</vt:lpstr>
      <vt:lpstr>Snímek 5</vt:lpstr>
      <vt:lpstr>Snímek 6</vt:lpstr>
      <vt:lpstr>Snímek 7</vt:lpstr>
      <vt:lpstr>Snímek 8</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předmětu dle IS</dc:title>
  <dc:creator>Kratka</dc:creator>
  <cp:lastModifiedBy>Yoda</cp:lastModifiedBy>
  <cp:revision>96</cp:revision>
  <dcterms:created xsi:type="dcterms:W3CDTF">2017-05-10T10:51:34Z</dcterms:created>
  <dcterms:modified xsi:type="dcterms:W3CDTF">2017-08-25T11:49:34Z</dcterms:modified>
</cp:coreProperties>
</file>