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4" r:id="rId7"/>
    <p:sldId id="260" r:id="rId8"/>
    <p:sldId id="261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22.8.2017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3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22.8.2017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268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22.8.2017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89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22.8.2017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04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22.8.2017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86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22.8.2017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07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22.8.2017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81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22.8.2017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05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22.8.2017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97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22.8.2017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15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22.8.2017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65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606F1-70A8-4ADC-9334-297B429272E0}" type="datetimeFigureOut">
              <a:rPr lang="cs-CZ" smtClean="0"/>
              <a:t>22.8.2017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55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5464" y="573438"/>
            <a:ext cx="11400915" cy="2541722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Informační a komunikační 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technologie: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cs-CZ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Film, jeho historie, vývoj a budoucnost. Filmová </a:t>
            </a:r>
            <a:r>
              <a:rPr lang="cs-CZ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technika.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Metodický koncept k efektivní podpoře klíčových odborných kompetencí s využitím cizího jazyka ATCZ62 - CLIL jako výuková strategie na vysoké škole</a:t>
            </a:r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7124"/>
            <a:ext cx="3907579" cy="173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80" y="5377112"/>
            <a:ext cx="3380210" cy="1361574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48" y="5465511"/>
            <a:ext cx="1284605" cy="127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384" y="5426074"/>
            <a:ext cx="2753995" cy="745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6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2309" y="94891"/>
            <a:ext cx="10991491" cy="60820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 je souhrnné označení pro kinematografii a veškeré její aspekty - umělecké, technické, komerční a společenské.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Způsob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předávání informací, zdroj zábavy,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prostředek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komunikace.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sledování filmu vnímá lidské oko sled po sobě jdoucích obrázků. </a:t>
            </a: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Rychlé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střídání promítaných obrázků za velmi krátký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časový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úsek se našemu očnímu nervu a následně i mozku jeví jako nepřerušená činnost (obraz se netrhá a je vnímám mozkem jako spojitý pohyb).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6238" y="615080"/>
            <a:ext cx="3429090" cy="155877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619" y="2862532"/>
            <a:ext cx="2872595" cy="19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2719" y="189781"/>
            <a:ext cx="10891082" cy="59871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1893 – kinetoskop – William Kennedy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Laurie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Dickson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Prohlížečka pro jednoho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diváka,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 bylo možné sledovat jen skrze malé kukátko na těle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přístroje.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718" y="2422893"/>
            <a:ext cx="2616912" cy="386847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3069" y="2484409"/>
            <a:ext cx="5229558" cy="333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7639"/>
            <a:ext cx="10515600" cy="746015"/>
          </a:xfrm>
        </p:spPr>
        <p:txBody>
          <a:bodyPr/>
          <a:lstStyle/>
          <a:p>
            <a:pPr algn="ctr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Rozvoj filmu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2694" y="987523"/>
            <a:ext cx="11386868" cy="4867149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rozvoji filmu, jako technickému vynálezu, jako druh umění, kulturního, společenského a hospodářského fenoménu došlo koncem 19. století.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První veřejné představení uskutečnili francouzští vynálezci kinematografického přístroje bratři Auguste a Louis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Lumiérové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28. prosince 1895 v Paříži.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Použit byl film šířky 35 mm a rychlost 16 snímků za sekundu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fps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Bratři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Lumiérové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zabývali dokumentárními a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cestopisnými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filmy. Za první krátký dějový film je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považován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jejich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Pokropený kropič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Komedie se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zahradníkem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zavlažovací hadicí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Georges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Méliès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roku 1897 v Evropě první filmový ateliér. Autor filmových triků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457200" y="1068224"/>
            <a:ext cx="11553986" cy="5303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5375" y="2926575"/>
            <a:ext cx="3681712" cy="214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5057" y="250166"/>
            <a:ext cx="11740551" cy="592679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Ve 20. letech 20. století došlo ke změně, která zcela změnila podobu filmu.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V Kalifornii nastala doba zakládání filmových studií. Kvalita filmů hrála v nastalém konkurenčním boji stále větší roli a bylo třeba získávat diváky něčím, co se lišilo od průměrné produkce. </a:t>
            </a:r>
          </a:p>
          <a:p>
            <a:pPr marL="0" indent="0">
              <a:buNone/>
            </a:pPr>
            <a:endParaRPr lang="cs-CZ" sz="2400" dirty="0"/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1170774"/>
            <a:ext cx="10918556" cy="520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781270"/>
            <a:ext cx="4999153" cy="382252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6353" y="1752794"/>
            <a:ext cx="5139373" cy="38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1598"/>
            <a:ext cx="10515600" cy="4604537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1464589" y="147614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560717" y="431322"/>
            <a:ext cx="1121434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Různé velikosti záběru a filmového střihu umožnilo stupňovat filmové napětí a vést vyprávění na několika rovinách, což bylo například v divadle těžce realizovatelné. </a:t>
            </a:r>
          </a:p>
          <a:p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Prohloubení a vytříbení filmového vyjadřování v oblasti střihu a využití kamery. </a:t>
            </a:r>
          </a:p>
          <a:p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Díky využití více objektivů se plně využila škála záběrů od velkého celku až po detail, kamera se taktéž odpoutala z místa a byla používána k jízdě.</a:t>
            </a:r>
          </a:p>
          <a:p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tomto období se film plně odpoutal od divadla, našel svůj vizuálně rytmický způsob vyjadřování, ale také nový filmový způsob herectví, psaní scénářů apod.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99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Němý film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0113" y="1440611"/>
            <a:ext cx="10663687" cy="47363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Charlie Chaplin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jeden z nejslavnějších a nejlépe placených umělců.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Pokaždé hrál sociálně deklasované charaktery, které se lstí prosazují proti krásným a úspěšným lidem.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Joseph "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Buster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Keaton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vytvořil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nový, zcela osobitý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typ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filmové komiky.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Jedinečností komického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hrdiny                      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vážnost, kterou si uchovává ve všech, i v těch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nejabsurdnějších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nejneočekávanějších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situacích.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1019122" y="1765413"/>
            <a:ext cx="8462115" cy="4411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8737" y="2496751"/>
            <a:ext cx="1914525" cy="239077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8611" y="4744528"/>
            <a:ext cx="1704263" cy="143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Zvukový film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838" y="1449238"/>
            <a:ext cx="11438626" cy="4727725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 Jazzový zpěvák (1927), od firmy firmou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Warner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zahájil éru zvukového filmu.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následujících pěti letech se od základu změnila veškerá technika, přístrojové vybavení i tvář filmu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Zvuk vzbudil větší zájem diváků o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film.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Práci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ovšem ztratili mnozí herci nemluvící anglicky, nebo také pianisté, kteří vytvářeli v němých kinech zvukový doprovod.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199" y="1642820"/>
            <a:ext cx="10686081" cy="4483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0466" y="2774801"/>
            <a:ext cx="2066885" cy="206688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3744" y="3722246"/>
            <a:ext cx="2898476" cy="166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452</Words>
  <Application>Microsoft Office PowerPoint</Application>
  <PresentationFormat>Širokoúhlá obrazovka</PresentationFormat>
  <Paragraphs>59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Motiv Office</vt:lpstr>
      <vt:lpstr>Informační a komunikační technologie: 9. Film, jeho historie, vývoj a budoucnost. Filmová technika.  </vt:lpstr>
      <vt:lpstr>Prezentace aplikace PowerPoint</vt:lpstr>
      <vt:lpstr>Prezentace aplikace PowerPoint</vt:lpstr>
      <vt:lpstr>Rozvoj filmu</vt:lpstr>
      <vt:lpstr>Prezentace aplikace PowerPoint</vt:lpstr>
      <vt:lpstr>Prezentace aplikace PowerPoint</vt:lpstr>
      <vt:lpstr>Němý film</vt:lpstr>
      <vt:lpstr>Zvukový film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předmětu dle IS</dc:title>
  <dc:creator>Kratka</dc:creator>
  <cp:lastModifiedBy>Hrušková Lenka</cp:lastModifiedBy>
  <cp:revision>63</cp:revision>
  <dcterms:created xsi:type="dcterms:W3CDTF">2017-05-10T10:51:34Z</dcterms:created>
  <dcterms:modified xsi:type="dcterms:W3CDTF">2017-08-22T19:13:10Z</dcterms:modified>
</cp:coreProperties>
</file>