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20.8.2017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Fotografie, její historie. Digitální současnost a budoucnost.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přínosy fotografie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Virtuální realita,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Voyerismus,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Nereálnost,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fotografií,</a:t>
            </a:r>
          </a:p>
          <a:p>
            <a:pPr marL="0" indent="0">
              <a:buNone/>
            </a:pP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Paparazzi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Kyberšikana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Fenomén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selfie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manipulace.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062" y="2204662"/>
            <a:ext cx="6730857" cy="29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68" y="241540"/>
            <a:ext cx="10939732" cy="5935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fotografie</a:t>
            </a:r>
          </a:p>
          <a:p>
            <a:pPr marL="0" indent="0" algn="ctr">
              <a:buNone/>
            </a:pP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178" y="1398041"/>
            <a:ext cx="5998336" cy="45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297" y="1034041"/>
            <a:ext cx="10738503" cy="5142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fotografie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Vynález chemické fotografie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Barevná fotografie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Počátky a rozšíření fotografie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Vynález digitální fotografie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920" y="1362975"/>
            <a:ext cx="2889849" cy="41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fotografie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34954"/>
            <a:ext cx="2466975" cy="1847850"/>
          </a:xfrm>
          <a:prstGeom prst="rect">
            <a:avLst/>
          </a:prstGeom>
        </p:spPr>
      </p:pic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976777" y="1639019"/>
            <a:ext cx="4408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Stužka, první barevná fotografie, 1861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308" y="3258379"/>
            <a:ext cx="703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Pohled na </a:t>
            </a:r>
            <a:r>
              <a:rPr lang="cs-CZ" dirty="0" err="1"/>
              <a:t>Agen</a:t>
            </a:r>
            <a:r>
              <a:rPr lang="cs-CZ" dirty="0"/>
              <a:t>, Francie roku 1877 od Louise </a:t>
            </a:r>
            <a:r>
              <a:rPr lang="cs-CZ" dirty="0" err="1"/>
              <a:t>Ducose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Haurona</a:t>
            </a:r>
            <a:r>
              <a:rPr lang="cs-CZ" dirty="0"/>
              <a:t>, francouzského průkopníka barevné fotografie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839" y="2482582"/>
            <a:ext cx="2928938" cy="213823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264324" y="50441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Raný barevný snímek Sergeje </a:t>
            </a:r>
            <a:r>
              <a:rPr lang="cs-CZ" dirty="0" err="1"/>
              <a:t>Prokudin</a:t>
            </a:r>
            <a:r>
              <a:rPr lang="cs-CZ" dirty="0"/>
              <a:t> - Gorského okolo roku 1909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390" y="413336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Důležité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osobnosti ve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Niecephore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Niepce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 Jacques Mandel 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Daguerre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F.S. </a:t>
            </a:r>
            <a:r>
              <a:rPr lang="cs-CZ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Archer</a:t>
            </a:r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062" y="3240231"/>
            <a:ext cx="2200847" cy="26215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835" y="3281321"/>
            <a:ext cx="2200847" cy="26215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587" y="3281320"/>
            <a:ext cx="220084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598"/>
            <a:ext cx="10515600" cy="46045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09290" y="336430"/>
            <a:ext cx="9342407" cy="569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fotoaparátů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citlivé vrstvy: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Deskové 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Filmové 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Digitální 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Instantní </a:t>
            </a: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985962"/>
            <a:ext cx="4048095" cy="24569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757563"/>
            <a:ext cx="2690004" cy="20149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8204" y="1749943"/>
            <a:ext cx="2514600" cy="1819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361" y="3823635"/>
            <a:ext cx="2381250" cy="19240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8558" y="3407392"/>
            <a:ext cx="2512594" cy="26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Současnost fotografie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19122" y="1765413"/>
            <a:ext cx="8462115" cy="44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03" y="1600041"/>
            <a:ext cx="9144793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Současnost fotografie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814" y="1350021"/>
            <a:ext cx="4828450" cy="42614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07" y="2245700"/>
            <a:ext cx="529178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Přínosy fotografie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Umění.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Armáda, policie a bezpečnostní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složky.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reklama.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Věda.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Lékařství.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Uchování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vzpomínek.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080" y="1950145"/>
            <a:ext cx="5519383" cy="34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152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8. Fotografie, její historie. Digitální současnost a budoucnost.   </vt:lpstr>
      <vt:lpstr>Prezentace aplikace PowerPoint</vt:lpstr>
      <vt:lpstr>Prezentace aplikace PowerPoint</vt:lpstr>
      <vt:lpstr>Historie fotografie</vt:lpstr>
      <vt:lpstr>Prezentace aplikace PowerPoint</vt:lpstr>
      <vt:lpstr>Prezentace aplikace PowerPoint</vt:lpstr>
      <vt:lpstr>Současnost fotografie </vt:lpstr>
      <vt:lpstr>Současnost fotografie</vt:lpstr>
      <vt:lpstr>Přínosy fotografie  </vt:lpstr>
      <vt:lpstr>Negativní přínosy fotografie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66</cp:revision>
  <dcterms:created xsi:type="dcterms:W3CDTF">2017-05-10T10:51:34Z</dcterms:created>
  <dcterms:modified xsi:type="dcterms:W3CDTF">2017-08-20T19:41:56Z</dcterms:modified>
</cp:coreProperties>
</file>