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89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1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06F1-70A8-4ADC-9334-297B429272E0}" type="datetimeFigureOut">
              <a:rPr lang="cs-CZ" smtClean="0"/>
              <a:t>18.8.2017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5464" y="573438"/>
            <a:ext cx="11400915" cy="254172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a komunikační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technologie: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Mediální komunikace. </a:t>
            </a:r>
            <a:r>
              <a:rPr lang="cs-CZ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Sociální komunikace: verbální, nonverbální komunikace.</a:t>
            </a:r>
            <a:br>
              <a:rPr lang="cs-CZ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Metodický koncept k efektivní podpoře klíčových odborných kompetencí s využitím cizího jazyka ATCZ62 - CLIL jako výuková strategie na vysoké škole</a:t>
            </a:r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124"/>
            <a:ext cx="3907579" cy="17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80" y="5377112"/>
            <a:ext cx="3380210" cy="1361574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48" y="5465511"/>
            <a:ext cx="128460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84" y="5426074"/>
            <a:ext cx="275399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706" y="181155"/>
            <a:ext cx="10862094" cy="5995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Mediální výchova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mediální výchovy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mediální gramotnosti je jednoduše řečeno vztahem prostředku a cíle.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Mediální výchova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tedy definována pomocí mediální gramotnosti jako výchova k orientaci v masových médiích, k jejich využívání a zároveň k jejich kritickému hodnocení jako záměrné výchovné působení na dosažení určitého stupně mediální gramotnosti, nebo také jednoduše jako výchova k životu s médii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Mediální výchova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utvářela postupně a její kořeny jsou kladeny někdy ke Komenskému, jindy až do antického Řecka, nicméně skutečný rozvoj přišel až po druhé světové válce.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49" y="379563"/>
            <a:ext cx="10749951" cy="5797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MEDIÁLNÍ KOMUNIKACE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obrovská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moc, vytváří svou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realitu;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ke zvýšení rozsahu působení nebo 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sebeprezentaci;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dobré udržovat příznivý vztah s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médii;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sousední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obory – public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realitons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media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realitons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TYPY KOMUNIKAČNÍCH MÉDIÍ</a:t>
            </a:r>
          </a:p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„soustavy znaků a pravidel pro jejich používání (přirozený jazyk)„</a:t>
            </a:r>
          </a:p>
          <a:p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sekundární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prostředky snažící se o záznam a přenos sdělení (obrázky, písmo, tisk, přenosová a vysílací technika, počítačové komunikační sítě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645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34954"/>
            <a:ext cx="11386868" cy="460453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Slovo komunikace pochází z latinského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jenž znamená „společně něco sdílet, činit něco společným.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je základní podmínkou existence každého sociálního vztahu. Je také prostředkem pro sociální začlenění jednotlivce do lidského společenstva. Pro dokonalou interakci s okolím je nezbytné naučit se naslouchat vnitřnímu impulsu – vědomě pozorovat svoje myšlenky, kultivovat neustále vnitřní rozhovor, monitorovat pocity a naučit se jim rozumět. </a:t>
            </a:r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068224"/>
            <a:ext cx="11553986" cy="530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652" y="3986810"/>
            <a:ext cx="4077419" cy="16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057" y="250166"/>
            <a:ext cx="11740551" cy="59267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dle počtu </a:t>
            </a: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účastníků</a:t>
            </a:r>
          </a:p>
          <a:p>
            <a:pPr marL="0" indent="0" algn="ctr">
              <a:buNone/>
            </a:pPr>
            <a:endParaRPr lang="cs-C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Intrapersonální komunikace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probíhá uvnitř jedince a má podobu vnitřního dialogu. Jedná se o rozmlouvání "sám se sebou", sebereflexi vlastního jednání a komunikování s vnějším okolím. 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Interpersonální komunikace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probíhá mezi dvěma a více lidmi, mezi kterými existuje nějaký vztah. Specifickým druhem interpersonální komunikace je komunikace skupinová.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Masová komunikace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 charakteristická jednosměrným prouděním informací od jednoho a více komunikátorů (zdrojů) k mnoha komunikantům (příjemcům). Jde o komunikaci uskutečňovanou skrze média, jakými jsou například: rádio, televize, tisk a internet. Při masové komunikaci nedochází k přímé zpětné vazbě, je proto důležité přijaté informace kriticky zhodnotit.</a:t>
            </a:r>
          </a:p>
          <a:p>
            <a:pPr marL="0" indent="0">
              <a:buNone/>
            </a:pPr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170774"/>
            <a:ext cx="10918556" cy="520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2513" y="819129"/>
            <a:ext cx="3623095" cy="19402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772464"/>
            <a:ext cx="2889849" cy="22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6430"/>
            <a:ext cx="10896600" cy="5829705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Funkce komunikace</a:t>
            </a:r>
            <a:endParaRPr lang="cs-C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Vybíral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(2009) definuje pět základních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funkcí komunikace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informovat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instruovat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přesvědčit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vyjednat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pobavit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464589" y="14761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0848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274" y="2500312"/>
            <a:ext cx="4733925" cy="357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Druhy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komunikace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930295" y="3424687"/>
            <a:ext cx="8462115" cy="275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698" y="1232339"/>
            <a:ext cx="3728049" cy="21923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430" y="3424687"/>
            <a:ext cx="8275846" cy="263559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9" y="1260815"/>
            <a:ext cx="3164457" cy="20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komunikace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podmínkou a předpokladem existence jakéhokoliv lidského společenství. 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Činitelé komunikace: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komunikace- komunikátor,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určení komunikace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příjemce/ 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komunikant,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sdělení /komuniké/,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prostor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-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kanál. 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887" y="2774802"/>
            <a:ext cx="5602940" cy="29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246</Words>
  <Application>Microsoft Office PowerPoint</Application>
  <PresentationFormat>Širokoúhlá obrazovka</PresentationFormat>
  <Paragraphs>47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Motiv Office</vt:lpstr>
      <vt:lpstr>Informační a komunikační technologie: 6. Mediální komunikace. Sociální komunikace: verbální, nonverbální komunikace.  </vt:lpstr>
      <vt:lpstr>Prezentace aplikace PowerPoint</vt:lpstr>
      <vt:lpstr>Prezentace aplikace PowerPoint</vt:lpstr>
      <vt:lpstr>Komunikace</vt:lpstr>
      <vt:lpstr>Prezentace aplikace PowerPoint</vt:lpstr>
      <vt:lpstr>Prezentace aplikace PowerPoint</vt:lpstr>
      <vt:lpstr>Druhy komunikace</vt:lpstr>
      <vt:lpstr>Sociální komunikace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předmětu dle IS</dc:title>
  <dc:creator>Kratka</dc:creator>
  <cp:lastModifiedBy>Hrušková Lenka</cp:lastModifiedBy>
  <cp:revision>64</cp:revision>
  <dcterms:created xsi:type="dcterms:W3CDTF">2017-05-10T10:51:34Z</dcterms:created>
  <dcterms:modified xsi:type="dcterms:W3CDTF">2017-08-18T16:51:37Z</dcterms:modified>
</cp:coreProperties>
</file>