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youtube.com/watch?v=PZWYgcKT-V8&amp;list=UUYjjA6-6J_PYtgeSMS2hv-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abYd1d5Qv2k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464" y="573438"/>
            <a:ext cx="11400915" cy="2541722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komunikační technologie: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Předpoklady nového dynamického počítačového modelu –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vizualizace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Metodický koncept k efektivní podpoře klíčových odborných kompetencí s využitím cizího jazyka ATCZ62 - CLIL jako výuková strategie na vysoké škole</a:t>
            </a:r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24"/>
            <a:ext cx="3907579" cy="17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0" y="5377112"/>
            <a:ext cx="3380210" cy="1361574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48" y="5465511"/>
            <a:ext cx="128460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84" y="5426074"/>
            <a:ext cx="275399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2320" y="612475"/>
            <a:ext cx="10936857" cy="54006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VZHLED VIZUALIZACE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zobrazení objektů ve výukovém procesu jsou v současnosti více využívány 3D interaktivní modely, jež nabízejí možnosti různých pohledů v různé míře detailnosti / na rozdíl od 2D vizualizace, která není dostatečně názorná a také maximálně nevystihuje realitu, současně se i někdy stává, že některé procesy, které jsou modelovány na pozadí, nechtěně splynou dohromady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modely nám přibližují reálnou skutečnost, kterou můžeme v reálném světě obtížné prohlížet a zkoumat, nebo již též 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neexistuje.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Získané 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pak může klient asociovat s „prožitou“ zkušeností, lépe si je zapamatovat a v případě potřeby „znovu vybavit“. V obrazech se zrcadlíme my sami a naše zkušenost. </a:t>
            </a:r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obraze neustále vytváří přitažlivou sílu a záhadu na emocionální úrovni, která podněcuje člověka k interaktivitě, sociální komunikaci a k tvorbě vlastních poznatků, poznatkových struktur a ke kritickému posuzování informací (</a:t>
            </a:r>
            <a:r>
              <a:rPr lang="cs-C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Scruton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2005). </a:t>
            </a:r>
          </a:p>
          <a:p>
            <a:pPr marL="0" indent="0">
              <a:buNone/>
            </a:pP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11" y="4886325"/>
            <a:ext cx="2314575" cy="19716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5287" y="4945057"/>
            <a:ext cx="3181710" cy="19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5682" y="215661"/>
            <a:ext cx="10738503" cy="559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www.youtube.com/watch?v=PZWYgcKT-V8&amp;list=UUYjjA6-6J_PYtgeSMS2hv-A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>
              <a:hlinkClick r:id="rId3"/>
            </a:endParaRPr>
          </a:p>
          <a:p>
            <a:endParaRPr lang="cs-CZ" dirty="0">
              <a:hlinkClick r:id="rId3"/>
            </a:endParaRPr>
          </a:p>
          <a:p>
            <a:endParaRPr lang="cs-CZ" dirty="0" smtClean="0">
              <a:hlinkClick r:id="rId3"/>
            </a:endParaRPr>
          </a:p>
          <a:p>
            <a:endParaRPr lang="cs-CZ" dirty="0">
              <a:hlinkClick r:id="rId3"/>
            </a:endParaRPr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www.youtube.com/watch?v=abYd1d5Qv2k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pro obsah 1"/>
          <p:cNvPicPr>
            <a:picLocks noGrp="1"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0727" y="985634"/>
            <a:ext cx="6082879" cy="39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KONSTRUKTIVISMUS A VIZUALIZACE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355" y="1076770"/>
            <a:ext cx="11040672" cy="49755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posledních letech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konstruktivismu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do technického, tak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multimediálního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humanitního 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cizojazyčného vzdělávání.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Konstruktivistické pojetí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označováno jako ideální pedagogické východisko pro vizualizaci, tedy pro zobrazování skutečnosti vnímané prostřednictvím zrakových receptorů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Konstruktivistická pedagogika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staví klienta do centra vzdělávacího procesu. Stejně tak vizualizace související s uplatňováním zásady názornosti předpokládá samostatného klienta, který dokáže částečně řídit a organizovat své učení.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lektora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přirozeně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mění →  stává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konstruktivistickým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tutorem,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facilitátorem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průvodcem.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 mezi aktéry je třeba povzbuzovat a aktivovat jednak vytvořením příjemné atmosféry otevřeného prostoru pro sdílení názorů a jednak vhodnou koncepcí skupinové /kooperativní či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kolaborativní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práce.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hlavní znaky konstruktivisticky pojaté výuky můžeme považovat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přechod od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transmisivního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vyučování, tzv. ,,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tebeučení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k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autoevaluaci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tedy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sebeorganizaci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sebeřízení,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sebeiniciaci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tzv. „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sebeuč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ení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273324"/>
            <a:ext cx="11553986" cy="5098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7725" y="336550"/>
            <a:ext cx="7787217" cy="5840413"/>
          </a:xfrm>
          <a:prstGeom prst="rect">
            <a:avLst/>
          </a:prstGeom>
        </p:spPr>
      </p:pic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70774"/>
            <a:ext cx="10918556" cy="520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-36624"/>
            <a:ext cx="3493698" cy="26202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5" y="2487528"/>
            <a:ext cx="4032630" cy="36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751" y="1546547"/>
            <a:ext cx="10603302" cy="484562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64589" y="14761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70936" y="111390"/>
            <a:ext cx="115766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Pedagogika médií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936" y="1363764"/>
            <a:ext cx="8471139" cy="46851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11" y="181156"/>
            <a:ext cx="2856188" cy="22339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5846" y="4774602"/>
            <a:ext cx="1962150" cy="13144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043" y="3836164"/>
            <a:ext cx="2479787" cy="174668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8737" y="-293005"/>
            <a:ext cx="4039752" cy="24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0498" y="1572426"/>
            <a:ext cx="10603302" cy="484562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64589" y="14761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50498" y="431321"/>
            <a:ext cx="11197087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médiím</a:t>
            </a: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optimismus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optimistické přijetí médií, považující média za blahobytného hybatele společnosti. Transhumanismus,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extropismus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singularitarianismus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techno-utopismus. 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pesimismus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Kritičtí oponenti mediálně optimistických směrů, poukazující na negativní aspekty technologicko-mediálního rozvoje, odmítající splynutí člověka a technologie (médií).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Mediacismus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přílišné spoléhání se na média. Víra v to, že lidstvo bude schopno plně kontrolovat technologická média i všechny problémy, které obnáší, a efektivně ji využívat ke svému blahobytu.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4800" b="1" dirty="0" smtClean="0">
              <a:latin typeface="+mj-lt"/>
            </a:endParaRPr>
          </a:p>
          <a:p>
            <a:endParaRPr lang="cs-CZ" sz="2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019" y="-77653"/>
            <a:ext cx="4983386" cy="20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351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Motiv Office</vt:lpstr>
      <vt:lpstr>Informační a komunikační technologie:  4. Předpoklady nového dynamického počítačového modelu – vizualizace </vt:lpstr>
      <vt:lpstr>Prezentace aplikace PowerPoint</vt:lpstr>
      <vt:lpstr>Prezentace aplikace PowerPoint</vt:lpstr>
      <vt:lpstr>KONSTRUKTIVISMUS A VIZUALIZACE 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předmětu dle IS</dc:title>
  <dc:creator>Kratka</dc:creator>
  <cp:lastModifiedBy>Hrušková Lenka</cp:lastModifiedBy>
  <cp:revision>87</cp:revision>
  <dcterms:created xsi:type="dcterms:W3CDTF">2017-05-10T10:51:34Z</dcterms:created>
  <dcterms:modified xsi:type="dcterms:W3CDTF">2017-08-17T16:11:58Z</dcterms:modified>
</cp:coreProperties>
</file>