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59" r:id="rId6"/>
    <p:sldId id="258" r:id="rId7"/>
    <p:sldId id="263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16.8.2017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39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16.8.2017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268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16.8.2017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689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16.8.2017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04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16.8.2017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868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16.8.2017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07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16.8.2017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81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16.8.2017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05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16.8.2017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97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16.8.2017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15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606F1-70A8-4ADC-9334-297B429272E0}" type="datetimeFigureOut">
              <a:rPr lang="cs-CZ" smtClean="0"/>
              <a:t>16.8.2017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65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606F1-70A8-4ADC-9334-297B429272E0}" type="datetimeFigureOut">
              <a:rPr lang="cs-CZ" smtClean="0"/>
              <a:t>16.8.2017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083E7-225E-4952-A601-200EBC7DB7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55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5464" y="573438"/>
            <a:ext cx="11400915" cy="2541722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Informační a komunikační </a:t>
            </a: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technologie: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Modelování. Definice. Teoretické modely.</a:t>
            </a:r>
            <a:b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Metodický koncept k efektivní podpoře klíčových odborných kompetencí s využitím cizího jazyka ATCZ62 - CLIL jako výuková strategie na vysoké škole</a:t>
            </a:r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7124"/>
            <a:ext cx="3907579" cy="173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580" y="5377112"/>
            <a:ext cx="3380210" cy="1361574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48" y="5465511"/>
            <a:ext cx="1284605" cy="127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384" y="5426074"/>
            <a:ext cx="2753995" cy="745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67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464" y="483079"/>
            <a:ext cx="10810336" cy="569388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4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Definice pojmu „model“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Pojem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„model“ se používá v různých kontextech: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Tímto termínem se rozumí: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matematické a mentální přiblížení daného problému,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didaktické prostředky.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hovorovém jazyku pojem model nejčastěji znamená: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původní vzor něčeho vytvořeného;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prototyp, např. model automobilu;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ideální vzor, který chceme realizovat v určité činnosti nebo funkci, např. model perfektního učitele;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strukturu toho, co je předmětem našeho zájmu, např. model školy;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výtvarném umění se jedná o věc nebo člověka, který bude malován, tesán.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4053" y="296162"/>
            <a:ext cx="3461273" cy="227451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5702" y="2665562"/>
            <a:ext cx="3232550" cy="160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Definice </a:t>
            </a:r>
            <a:r>
              <a:rPr 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pojmu „model“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3245" y="1354347"/>
            <a:ext cx="10620555" cy="4822616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Ideální model je zobrazením zkoumaného jevu, které může obsahovat hypotetická vysvětlení a které může pomoct ověřit správnost dané hypotézy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Ideální modely, které jsou spojeny s konkrétní teorií, se nazývají teoretické modely.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Materiální modely jsou existujícími předměty, jejichž vlastnosti umožňují rekonstruovat stavbu nebo podstatu zkoumaného předmětu nebo průběhu procesu.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Jedná se o zjednodušené a zkreslené reprodukce ideálních modelů, a proto je možné je uznat za „modely modelů“. Ještě než materiální model vznikne, musí existovat ve vědcově mysli jako určitá myšlenka, tedy jako ideální model. Z toho vyplývá, že modely jsou ve své prvotní formě abstraktními představami, které mohou být později ztvárněny konkrétním způsobem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vědecké a vzdělávací účely nejdůležitější jsou ty modely, které jsou spojeny s vytvářením nových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poznatků.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5087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Teoretické modely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Mohou plnit tyto funkce: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předávat klientům informace o teorii a jejím propojení s odpovídajícími experimentálními údaji;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seznámit klienty s pojmy z oblasti dané teorie a rozvíjet schopnosti používat modely k řešení daných problémů;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ověřit model experimentálním potvrzením nebo popřením předpokladů, jež se na něm zakládají, za účelem seznámení klientů s rozsahem a podmínkami jeho používání;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verbalizovat model, což vede k formulování předpokladů příslušné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teorie.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836" y="365125"/>
            <a:ext cx="2621881" cy="195175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836" y="365125"/>
            <a:ext cx="1298561" cy="1079086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836" y="5346191"/>
            <a:ext cx="1604945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68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5297" y="1034041"/>
            <a:ext cx="10738503" cy="51429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7" y="863957"/>
            <a:ext cx="10316927" cy="6041683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5736566" y="1138687"/>
            <a:ext cx="1999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0B050"/>
                </a:solidFill>
                <a:latin typeface="Britannic Bold" panose="020B0903060703020204" pitchFamily="34" charset="0"/>
              </a:rPr>
              <a:t>Jiné vysvětlení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5674401" y="1637266"/>
            <a:ext cx="57538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B050"/>
                </a:solidFill>
              </a:rPr>
              <a:t>model systémem výchozích údajů, pojmů a vztahů mezi nimi, které umožňují přibližným způsobem popsat (modelovat) nějaký aspekt skutečnosti; </a:t>
            </a:r>
          </a:p>
          <a:p>
            <a:r>
              <a:rPr lang="cs-CZ" dirty="0">
                <a:solidFill>
                  <a:srgbClr val="00B050"/>
                </a:solidFill>
              </a:rPr>
              <a:t>všeobecně bývá vyjadřován v matematickém jazyku, protože takový způsob zápisu umožňuje jeho empirické ověření.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1345721" y="2142022"/>
            <a:ext cx="59875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  <a:latin typeface="Britannic Bold" panose="020B0903060703020204" pitchFamily="34" charset="0"/>
              </a:rPr>
              <a:t>Slovník spisovné češtiny 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277682" y="341064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vzor, podle kterého je nebo má být něco vytvořené; </a:t>
            </a:r>
          </a:p>
          <a:p>
            <a:r>
              <a:rPr lang="cs-CZ" dirty="0">
                <a:solidFill>
                  <a:srgbClr val="FF0000"/>
                </a:solidFill>
              </a:rPr>
              <a:t>předmět, který je kopií nebo vzorem daného předmětu, vytvořený obvykle v menších rozměrech, z náhradních materiálů; </a:t>
            </a:r>
          </a:p>
          <a:p>
            <a:r>
              <a:rPr lang="cs-CZ" dirty="0">
                <a:solidFill>
                  <a:srgbClr val="FF0000"/>
                </a:solidFill>
              </a:rPr>
              <a:t>zkušební exemplář nějaké série produktů; prototyp, šablona.</a:t>
            </a:r>
          </a:p>
        </p:txBody>
      </p:sp>
    </p:spTree>
    <p:extLst>
      <p:ext uri="{BB962C8B-B14F-4D97-AF65-F5344CB8AC3E}">
        <p14:creationId xmlns:p14="http://schemas.microsoft.com/office/powerpoint/2010/main" val="32205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645"/>
          </a:xfrm>
        </p:spPr>
        <p:txBody>
          <a:bodyPr/>
          <a:lstStyle/>
          <a:p>
            <a:pPr algn="ctr"/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Teoretické modely a pomůcky v praxi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34954"/>
            <a:ext cx="11386868" cy="4604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didaktice plní modely mnoho funkcí v závislosti na tom, jaký charakter mají informace, jež získáme na základě výsledků výzkumů realizovaných na modelech, a k jakým účelům budou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využity.</a:t>
            </a:r>
          </a:p>
          <a:p>
            <a:pPr marL="0" indent="0">
              <a:buNone/>
            </a:pP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457200" y="1068224"/>
            <a:ext cx="11553986" cy="5303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89" y="3114355"/>
            <a:ext cx="2712955" cy="285927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89" y="1868775"/>
            <a:ext cx="2712955" cy="108518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1386" y="1868775"/>
            <a:ext cx="2712955" cy="108518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386" y="3056041"/>
            <a:ext cx="2712955" cy="285927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60783" y="1868775"/>
            <a:ext cx="2712955" cy="108518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60782" y="3040617"/>
            <a:ext cx="2712955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5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5057" y="250166"/>
            <a:ext cx="11740551" cy="5926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400" dirty="0"/>
          </a:p>
          <a:p>
            <a:endParaRPr lang="cs-CZ" dirty="0"/>
          </a:p>
        </p:txBody>
      </p:sp>
      <p:pic>
        <p:nvPicPr>
          <p:cNvPr id="4" name="Obrázek 3" descr="C:\Users\21536\AppData\Local\Temp\7zOCBEF4013\interreg_Rakousko_Ceska_Republika_RG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28" y="6060287"/>
            <a:ext cx="2272744" cy="845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xdr="http://schemas.openxmlformats.org/drawingml/2006/spreadsheetDrawing" xmlns:a16="http://schemas.microsoft.com/office/drawing/2014/main" xmlns:lc="http://schemas.openxmlformats.org/drawingml/2006/lockedCanvas" id="{00000000-0008-0000-0000-000006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062" y="6002103"/>
            <a:ext cx="1883620" cy="739668"/>
          </a:xfrm>
          <a:prstGeom prst="rect">
            <a:avLst/>
          </a:prstGeom>
        </p:spPr>
      </p:pic>
      <p:pic>
        <p:nvPicPr>
          <p:cNvPr id="6" name="Obrázek 5" descr="https://www.email.cz/download/k/vPwBms0jPnQoTvgo0jFvvGwDhdh9Jlfl9rKdiuyzDRyHOOMId1HvJLvOPRBH2skc4uZVKBw/image001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227" y="5973627"/>
            <a:ext cx="793174" cy="79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Fachhochschulen Oberösterreich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03" y="6176963"/>
            <a:ext cx="2208234" cy="5466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1170774"/>
            <a:ext cx="10918556" cy="520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345057" y="388189"/>
            <a:ext cx="1060186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PŘEDPOKLADY NOVÉHO, </a:t>
            </a:r>
            <a:b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DYNAMICKÉHO POČÍTAČOVÉHO </a:t>
            </a:r>
            <a:r>
              <a:rPr lang="cs-CZ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MODELU</a:t>
            </a:r>
          </a:p>
          <a:p>
            <a:pPr algn="ctr"/>
            <a:endParaRPr lang="cs-CZ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Prvním 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nejdůležitějším předpokladem je, aby nově navržený model o </a:t>
            </a:r>
            <a:r>
              <a:rPr lang="cs-CZ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mikrosvě</a:t>
            </a:r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jemu odpovídající vizuální učební pomůcky byly správné věcně (meritorně). </a:t>
            </a:r>
          </a:p>
          <a:p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9449639" y="3771355"/>
            <a:ext cx="269432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456</Words>
  <Application>Microsoft Office PowerPoint</Application>
  <PresentationFormat>Širokoúhlá obrazovka</PresentationFormat>
  <Paragraphs>42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3" baseType="lpstr">
      <vt:lpstr>Arial</vt:lpstr>
      <vt:lpstr>Britannic Bold</vt:lpstr>
      <vt:lpstr>Calibri</vt:lpstr>
      <vt:lpstr>Calibri Light</vt:lpstr>
      <vt:lpstr>Times New Roman</vt:lpstr>
      <vt:lpstr>Motiv Office</vt:lpstr>
      <vt:lpstr>Informační a komunikační technologie: 3. Modelování. Definice. Teoretické modely. </vt:lpstr>
      <vt:lpstr>Prezentace aplikace PowerPoint</vt:lpstr>
      <vt:lpstr>Definice pojmu „model“</vt:lpstr>
      <vt:lpstr>Teoretické modely</vt:lpstr>
      <vt:lpstr>Prezentace aplikace PowerPoint</vt:lpstr>
      <vt:lpstr>Teoretické modely a pomůcky v praxi</vt:lpstr>
      <vt:lpstr>Prezentace aplikace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předmětu dle IS</dc:title>
  <dc:creator>Kratka</dc:creator>
  <cp:lastModifiedBy>Hrušková Lenka</cp:lastModifiedBy>
  <cp:revision>66</cp:revision>
  <dcterms:created xsi:type="dcterms:W3CDTF">2017-05-10T10:51:34Z</dcterms:created>
  <dcterms:modified xsi:type="dcterms:W3CDTF">2017-08-16T10:18:26Z</dcterms:modified>
</cp:coreProperties>
</file>