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15.8.2017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15.8.2017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15.8.2017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15.8.2017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slideserve.com/brady-sutton/u-ebn-pom-cky-a-didaktick-technik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a komunikační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technologie: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Didaktická technika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4015" y="167996"/>
            <a:ext cx="10801709" cy="58922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Složky didaktické </a:t>
            </a: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techniky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prostředky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didaktické techniky „DT“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(přístroje a technická zařízení umožňující zprostředkování vizuálních, auditivních a audiovizuálních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informací)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absolutní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univerzalita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učební pomůcky (jakékoliv vhodně zpracované učivo)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velmi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specifická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www.slideserve.com/brady-sutton/u-ebn-pom-cky-a-didaktick-technika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6045" y="120771"/>
            <a:ext cx="11077755" cy="60561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bdélník 7"/>
          <p:cNvSpPr/>
          <p:nvPr/>
        </p:nvSpPr>
        <p:spPr>
          <a:xfrm>
            <a:off x="276045" y="500332"/>
            <a:ext cx="1191595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MULTIMEDIÁLNÍ DIDAKTICKÉ </a:t>
            </a: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PROSTŘEDKY</a:t>
            </a: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Multimédia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systémy technických prvků pro interaktivní audiovizuální prezentaci; umožňují uživateli práci s několika typy komunikačních prostředků (médií): s textem, obrazem, zvukem, počítačovou grafikou a animací, videem a s interaktivitou mezi systémem a jeho uživatelem. Tj. multimédia jsou charakteristická těmito znaky: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Textem Audiem Obrazem Animací Videem Interaktivitou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Interaktivita může zahrnovat různé možnosti: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-uživatel si vybírá obsah, kombinuje jeho části,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-uživatel ovlivňuje tempo, jímž multimediální systém prezentuje informace,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-uživatel si se systémem vyměňuje informace (např. formou otázky – odpovědi),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-uživatel řídí postup, jimiž systém prezentuje informace,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-uživatel vkládá do systému své části obsahu, porovnává je apod.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Multimediální didaktické prostředky – např.: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-výukový software (např. interaktivní multimediální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DUMy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multimediální prezentace, multimediální záznamy výuky – např.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videopřednášky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didaktické počítačové hry,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-systémy pro řízení studia (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Management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LMS): plánování, tvorba, prezentace a řízení obsahu i vhodného prostředí, s nástroji pro práci LEKTORA i KLIENTA a jejich vzájemné komunikace (např.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)),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12128"/>
            <a:ext cx="10515600" cy="861196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Multimédia jsou kombinací forem obsahu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2426"/>
            <a:ext cx="10515600" cy="460453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273324"/>
            <a:ext cx="11553986" cy="5098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5343" y="1420327"/>
            <a:ext cx="7003249" cy="4340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170774"/>
            <a:ext cx="10918556" cy="520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39947"/>
            <a:ext cx="10515600" cy="5737016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MULTIMÉDIA &amp; HYPERMÉDIA 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872" y="1361012"/>
            <a:ext cx="5623560" cy="3824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44" y="884857"/>
            <a:ext cx="3266122" cy="4777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4234" y="172528"/>
            <a:ext cx="10689566" cy="60044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Hypermediální a hypertextové didaktické prostředky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Hypertext - text složený z bloků slov nebo symbolů elektronicky propojených cestami (elektronické linky) v otevřené a stále neukončené struktuře (síti) textů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Hypermédium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digitální prostředek, který obsahuje aktivní odkazy nejen na texty, ale i tabulky, animace, obrazy, zvuk,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video.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Hypertextové a hypermediální didaktické prostředky - digitální prostředky obsahující hypertextové a hypermediální prvky. Mají podobu sítě, v níž je hlavní linie textu propojena linky s texty a mediálními prvky, které hlavní text rozvíjejí, doplňují, znázorňují, ilustrují apod. Učící se subjekt postupuje v těchto sítích jedinečným, individuálním, </a:t>
            </a: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nepředvídatelným </a:t>
            </a:r>
            <a:r>
              <a:rPr 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způsobem.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4552" y="3243056"/>
            <a:ext cx="182896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390</Words>
  <Application>Microsoft Office PowerPoint</Application>
  <PresentationFormat>Širokoúhlá obrazovka</PresentationFormat>
  <Paragraphs>31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Motiv Office</vt:lpstr>
      <vt:lpstr>Informační a komunikační technologie: 2. Didaktická technika</vt:lpstr>
      <vt:lpstr>Prezentace aplikace PowerPoint</vt:lpstr>
      <vt:lpstr>Prezentace aplikace PowerPoint</vt:lpstr>
      <vt:lpstr>Multimédia jsou kombinací forem obsahu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Hrušková Lenka</cp:lastModifiedBy>
  <cp:revision>38</cp:revision>
  <dcterms:created xsi:type="dcterms:W3CDTF">2017-05-10T10:51:34Z</dcterms:created>
  <dcterms:modified xsi:type="dcterms:W3CDTF">2017-08-15T17:16:39Z</dcterms:modified>
</cp:coreProperties>
</file>