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4" r:id="rId7"/>
    <p:sldId id="260" r:id="rId8"/>
    <p:sldId id="261" r:id="rId9"/>
    <p:sldId id="267" r:id="rId10"/>
    <p:sldId id="266" r:id="rId11"/>
    <p:sldId id="268" r:id="rId12"/>
    <p:sldId id="270" r:id="rId13"/>
    <p:sldId id="265" r:id="rId14"/>
    <p:sldId id="271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22.8.2017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3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22.8.2017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268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22.8.2017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689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22.8.2017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04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22.8.2017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86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22.8.2017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07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22.8.2017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81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22.8.2017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05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22.8.2017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97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22.8.2017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15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22.8.2017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65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606F1-70A8-4ADC-9334-297B429272E0}" type="datetimeFigureOut">
              <a:rPr lang="cs-CZ" smtClean="0"/>
              <a:t>22.8.2017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55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5464" y="573438"/>
            <a:ext cx="11400915" cy="2541722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Informační a komunikační </a:t>
            </a: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technologie: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cs-C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Multimédia v zrcadle doby</a:t>
            </a:r>
            <a:r>
              <a:rPr lang="cs-CZ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Filozofie </a:t>
            </a:r>
            <a:r>
              <a:rPr lang="cs-C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médií.</a:t>
            </a:r>
            <a:br>
              <a:rPr lang="cs-C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Metodický koncept k efektivní podpoře klíčových odborných kompetencí s využitím cizího jazyka ATCZ62 - CLIL jako výuková strategie na vysoké škole</a:t>
            </a:r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7124"/>
            <a:ext cx="3907579" cy="173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80" y="5377112"/>
            <a:ext cx="3380210" cy="1361574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48" y="5465511"/>
            <a:ext cx="1284605" cy="127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384" y="5426074"/>
            <a:ext cx="2753995" cy="745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967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Média a komunismus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838" y="1449238"/>
            <a:ext cx="11438626" cy="47277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roce 1948 je ČTK pod komunistickou diktaturou.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nástroj politické propagandy vládnoucí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strany;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silná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cenzura;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zestátnění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rozhlasu.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Dva typy zpravodajství: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 veřejnost,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neveřejné.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(pro vysoké stranické a státní funkcionáře)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Agentura je formálně podřízena vládě,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fakticky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 ale řídí ústřední výbor Komunistické strany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Československa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199" y="1642820"/>
            <a:ext cx="10686081" cy="4483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1369" y="2458907"/>
            <a:ext cx="4773805" cy="338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4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Léta 50. – zostřená ideologická válka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838" y="1449238"/>
            <a:ext cx="11438626" cy="47277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příštích 40 let začala média v Československu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sloužit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"</a:t>
            </a:r>
            <a:r>
              <a:rPr lang="cs-CZ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lidu a komunistické straně“,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1952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Vznik Hlavní správy tiskového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dozoru,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1952 - Československý rozhlas začal rušit vysílání Svobodné Evropy (vysílání zahájeno 1950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cs-CZ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ideologie                                       versus realita  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199" y="1642820"/>
            <a:ext cx="10686081" cy="4483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7523" y="3153258"/>
            <a:ext cx="2368817" cy="300443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7902" y="3211572"/>
            <a:ext cx="2916761" cy="294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313"/>
          </a:xfrm>
        </p:spPr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1960 - 1990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1147314"/>
            <a:ext cx="11516265" cy="5029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Média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okupací</a:t>
            </a:r>
          </a:p>
          <a:p>
            <a:pPr marL="0" indent="0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Rozhlas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přirozený civilní projev, kritika,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otevřenost,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příjem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světových rozhlasových stanic – rozšíření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nabídky, ale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oslabení možnosti kontroly ze strany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státu.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Televize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pouze jeden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program,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obrovský nárůst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koncesionářů,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Cukrák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dokončení výstavby základní sítě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vysílačů.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199" y="1642820"/>
            <a:ext cx="10686081" cy="4483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3682" y="1049536"/>
            <a:ext cx="5583194" cy="156929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782" y="3193132"/>
            <a:ext cx="8419306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5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1968 okupace - doba normalizace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838" y="1449238"/>
            <a:ext cx="11438626" cy="4727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ROZHLAS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rušičky zahraničních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stanic (Svobodná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Evropa, Hlas Ameriky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TELEVIZE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/>
              <a:t>vysílač pro druhý program, 1973 – první barevné </a:t>
            </a:r>
            <a:r>
              <a:rPr lang="cs-CZ" sz="2400" dirty="0" smtClean="0"/>
              <a:t>vysílání,</a:t>
            </a:r>
            <a:endParaRPr lang="cs-CZ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/>
              <a:t>personální </a:t>
            </a:r>
            <a:r>
              <a:rPr lang="cs-CZ" sz="2400" dirty="0" smtClean="0"/>
              <a:t>čistky,</a:t>
            </a:r>
            <a:endParaRPr lang="cs-CZ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/>
              <a:t>obnovení </a:t>
            </a:r>
            <a:r>
              <a:rPr lang="cs-CZ" sz="2400" dirty="0" smtClean="0"/>
              <a:t>cenzury,</a:t>
            </a:r>
            <a:endParaRPr lang="cs-CZ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/>
              <a:t>ideologická </a:t>
            </a:r>
            <a:r>
              <a:rPr lang="cs-CZ" sz="2400" dirty="0" smtClean="0"/>
              <a:t>koncepce,</a:t>
            </a:r>
            <a:endParaRPr lang="cs-CZ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/>
              <a:t>útoky na představitele </a:t>
            </a:r>
            <a:r>
              <a:rPr lang="cs-CZ" sz="2400" dirty="0" smtClean="0"/>
              <a:t>disentu.</a:t>
            </a:r>
          </a:p>
          <a:p>
            <a:pPr marL="0" indent="0">
              <a:buNone/>
            </a:pPr>
            <a:r>
              <a:rPr lang="cs-CZ" sz="2400" dirty="0" smtClean="0"/>
              <a:t>TISK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/>
              <a:t>Ilegální vydávání novin a </a:t>
            </a:r>
            <a:r>
              <a:rPr lang="cs-CZ" sz="2400" dirty="0" smtClean="0"/>
              <a:t>časopisů.</a:t>
            </a:r>
            <a:endParaRPr lang="cs-CZ" sz="2400" dirty="0"/>
          </a:p>
          <a:p>
            <a:pPr>
              <a:buFont typeface="Wingdings" panose="05000000000000000000" pitchFamily="2" charset="2"/>
              <a:buChar char="ü"/>
            </a:pPr>
            <a:endParaRPr lang="cs-CZ" sz="2400" dirty="0"/>
          </a:p>
          <a:p>
            <a:pPr>
              <a:buFont typeface="Wingdings" panose="05000000000000000000" pitchFamily="2" charset="2"/>
              <a:buChar char="ü"/>
            </a:pPr>
            <a:endParaRPr lang="cs-CZ" sz="2400" dirty="0"/>
          </a:p>
          <a:p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199" y="1642820"/>
            <a:ext cx="10686081" cy="4483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0709" y="3317259"/>
            <a:ext cx="4255518" cy="268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3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Léta 80. a další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838" y="1449238"/>
            <a:ext cx="11438626" cy="47277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1986 –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Černobyl,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1989 – Sametová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revoluce,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Velkou změnou je vývoj osobních počítačů →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1981 – počítače 4. generace.</a:t>
            </a:r>
          </a:p>
          <a:p>
            <a:pPr marL="0" indent="0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1990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2017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Počátek 90. let – transformace médií,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cenzury - média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směřují do osobního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vlastnictví,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média jsou institucí svobody projevu, fórem sloužícím k diskusím o věcech veřejného zájmu a oblastí soukromého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podnikání.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1991 - představen 1. internetový prohlížeč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WorldWideWeb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CERNu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199" y="1642820"/>
            <a:ext cx="10686081" cy="4483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2020" y="930217"/>
            <a:ext cx="3432345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5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0498" y="336430"/>
            <a:ext cx="10603302" cy="5840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jsou média</a:t>
            </a:r>
            <a:r>
              <a:rPr lang="cs-C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DENNÍ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TISK,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ČASOPISY,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FILMY,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ROZHLASOVÉ A TELEVIZNÍ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VYSÍLÁNÍ,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(zpravodajské, výukové, zábavné portály, sociální síť, blogy,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vlogy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mluvené slovo, filmy, hudba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...).</a:t>
            </a: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476" y="3659645"/>
            <a:ext cx="7876715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8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1780" y="1034040"/>
            <a:ext cx="10738503" cy="51429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Síla médií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CÍLENÉ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OVLIVŇOVÁNÍ VEŘEJNÉHO MÍNĚNÍ</a:t>
            </a: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Manipulace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záměrný výběr zpráv a jejich zkracování</a:t>
            </a:r>
          </a:p>
          <a:p>
            <a:pPr marL="0" indent="0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směšování zpráv a hodnotících komentářů </a:t>
            </a:r>
          </a:p>
          <a:p>
            <a:pPr marL="0" indent="0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přehánění (kladná zpráva vyzní kladněji, negativní záporněji). </a:t>
            </a: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Síla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střihu (ze souvětí je ponechána jen jeho část),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manipulace s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obrazem (zpřeházením pořadí obrazů může dojít k záměně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příčiny a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následku). </a:t>
            </a: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Zkreslování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slovního doprovodu</a:t>
            </a: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3556" y="739118"/>
            <a:ext cx="2456901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645"/>
          </a:xfrm>
        </p:spPr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Funkce médií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34954"/>
            <a:ext cx="11386868" cy="4604537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INFORMAČNÍ FUNKCE 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plní především zpravodajství a publicistika, kde se využívají zprávy, komentáře a reportáže.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ZÁBAVNÁ FUNKCE 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přinášejí hudbu, umění, sportovní přenosy, ale i fenomény dnešní doby – televizní seriály, reality show, vaření, ....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KOMERČNÍ FUNKCE 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zajišťuje médiím finance na vysílání a zaručuje zisk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realizuje se především reklamou, ale také teleshoppingem a sponzoringem. 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VÝCHOVA, EDUKACE 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POLITICKÉ, SOCIÁLNÍ PŮSOBENÍ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457200" y="1068224"/>
            <a:ext cx="11553986" cy="5303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2333" y="4755132"/>
            <a:ext cx="3950550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5057" y="250166"/>
            <a:ext cx="11740551" cy="5926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1900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- 1925 </a:t>
            </a: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vzniklo novinářské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odvětví,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reportáže z terénu a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fotoreportáže.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1918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založena Československá tisková kancelář „ČTK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Politické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deníky.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Nezávislé deníky.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Bulvár.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1170774"/>
            <a:ext cx="10918556" cy="520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9947" y="2816265"/>
            <a:ext cx="3944454" cy="254834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4401" y="2762065"/>
            <a:ext cx="4121253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61598"/>
            <a:ext cx="10515600" cy="4604537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1464589" y="147614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8870" y="2770387"/>
            <a:ext cx="7974259" cy="2627604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621103" y="353683"/>
            <a:ext cx="94620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Omezování či svoboda tisku</a:t>
            </a:r>
            <a:endParaRPr lang="cs-CZ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Přestože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dnes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systém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republiky pro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mnohe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vzorem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demokratického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zřízení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fungování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periodického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tisku bylo v tomto období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omezováno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daleko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silněji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nez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̌ je tomu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například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dnes. </a:t>
            </a:r>
          </a:p>
        </p:txBody>
      </p:sp>
    </p:spTree>
    <p:extLst>
      <p:ext uri="{BB962C8B-B14F-4D97-AF65-F5344CB8AC3E}">
        <p14:creationId xmlns:p14="http://schemas.microsoft.com/office/powerpoint/2010/main" val="9499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rádia – zábava, zpravodajství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78302"/>
            <a:ext cx="10876472" cy="5098661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roce 1925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začalo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zpravodajství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hrát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rozhlase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novou a aktivnější úlohu, už to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nebylo jen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hlášení zpráv,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 snaha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přiblížit události přímo.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První pokusy o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reportáž.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První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sportovní reportáž.</a:t>
            </a:r>
          </a:p>
          <a:p>
            <a:pPr marL="0" indent="0">
              <a:buNone/>
            </a:pP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ROZHLAS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VZDĚLÁNÍ </a:t>
            </a:r>
          </a:p>
          <a:p>
            <a:pPr marL="0" indent="0">
              <a:buNone/>
            </a:pP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Postupně se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programové nabídky zařadily také rozhlasové kurzy cizích jazyků, např.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francouštiny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/.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Přednášky,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Rozhovory,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Besedy,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Pásma,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Rozhlasové hry,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Odborné vysílání.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1019122" y="1765413"/>
            <a:ext cx="8462115" cy="4411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8186" y="3386144"/>
            <a:ext cx="7175614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553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1930 - 1960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923026"/>
            <a:ext cx="11516265" cy="5253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TELEVIZE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Průkopníkem u nás byl ve 30. letech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Jaroslav Šafránek (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docent experimentální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fyziky na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Univerzitě Karlove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̌ v Praze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roce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1935 dokončil první přijímací televizní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aparaturu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Československu.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Velký zájem o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televizi projevovali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českoslovenští radioamatéři.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SÍLA ROZHLASU POKRAČUJE</a:t>
            </a:r>
          </a:p>
          <a:p>
            <a:pPr marL="0" indent="0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1939 – podřízení rozhlasu protektorátním úřadům (musejí odejít všichni zaměstnanci židovského původu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199" y="1642820"/>
            <a:ext cx="10686081" cy="4483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3400" y="2907089"/>
            <a:ext cx="7657240" cy="128636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6444" y="4835612"/>
            <a:ext cx="8181541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Film a válečná propaganda</a:t>
            </a:r>
            <a:b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672" y="1303470"/>
            <a:ext cx="11438626" cy="4727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Vznikaly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série filmů líčících 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teritoriální expanzi 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Třetí Říše 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199" y="1642820"/>
            <a:ext cx="10686081" cy="4483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5262" y="1275472"/>
            <a:ext cx="5315832" cy="334089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473" y="2774801"/>
            <a:ext cx="8413209" cy="1639966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868173" y="4867878"/>
            <a:ext cx="7165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1942 domácí zpravodajství je zcela podřízeno protektorátní moci nacistického tiskového odboru v čele s Wolfgangem Wolframem von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Wolmar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1408" y="4249656"/>
            <a:ext cx="3226766" cy="195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4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677</Words>
  <Application>Microsoft Office PowerPoint</Application>
  <PresentationFormat>Širokoúhlá obrazovka</PresentationFormat>
  <Paragraphs>139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Motiv Office</vt:lpstr>
      <vt:lpstr>Informační a komunikační technologie: 12. Multimédia v zrcadle doby.  Filozofie médií.  </vt:lpstr>
      <vt:lpstr>Prezentace aplikace PowerPoint</vt:lpstr>
      <vt:lpstr>Prezentace aplikace PowerPoint</vt:lpstr>
      <vt:lpstr>Funkce médií</vt:lpstr>
      <vt:lpstr>Prezentace aplikace PowerPoint</vt:lpstr>
      <vt:lpstr>Prezentace aplikace PowerPoint</vt:lpstr>
      <vt:lpstr>Role rádia – zábava, zpravodajství</vt:lpstr>
      <vt:lpstr>1930 - 1960</vt:lpstr>
      <vt:lpstr>Film a válečná propaganda </vt:lpstr>
      <vt:lpstr>Média a komunismus</vt:lpstr>
      <vt:lpstr>Léta 50. – zostřená ideologická válka</vt:lpstr>
      <vt:lpstr>1960 - 1990</vt:lpstr>
      <vt:lpstr>1968 okupace - doba normalizace</vt:lpstr>
      <vt:lpstr>Léta 80. a další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předmětu dle IS</dc:title>
  <dc:creator>Kratka</dc:creator>
  <cp:lastModifiedBy>Hrušková Lenka</cp:lastModifiedBy>
  <cp:revision>77</cp:revision>
  <dcterms:created xsi:type="dcterms:W3CDTF">2017-05-10T10:51:34Z</dcterms:created>
  <dcterms:modified xsi:type="dcterms:W3CDTF">2017-08-22T17:51:43Z</dcterms:modified>
</cp:coreProperties>
</file>