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Auditivní média, jejich historie, současnost a budoucnost.</a:t>
            </a:r>
            <a:br>
              <a:rPr lang="cs-CZ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90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Budoucnost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250830"/>
            <a:ext cx="11438626" cy="4926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Očekáváme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nějakou budoucnost auditivních medii? Ano x 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součástí naší domácnosti TV obrazovky či rádia, jako je tomu dosud?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článek “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Budoucnost bez obrazovek se blíží, zatím ale pomalu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v našich domácnostech bude nahrazena projektory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nový koncept: projektory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pro zobrazení budou potřebovat málo místa - obrovský obraz na vzdálenost 25cm, odpadá složitá instalace,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připojení k set-top-boxu, počítači či herní konzole bezdrátovým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systémem.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projektory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mobilů 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Lenovo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,…/.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snížení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ceny projektorů umožní nahrazení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televizorů.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109" y="4580457"/>
            <a:ext cx="209138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1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Budoucnost - technologie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811" y="1456621"/>
            <a:ext cx="4702000" cy="421955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708532" y="1449238"/>
            <a:ext cx="688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 digitálního rozhlasu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Mobilní aplikace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Chytré televizory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přehrávače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Dopravní zpravodajství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Hybridní rozhlas</a:t>
            </a:r>
          </a:p>
        </p:txBody>
      </p:sp>
    </p:spTree>
    <p:extLst>
      <p:ext uri="{BB962C8B-B14F-4D97-AF65-F5344CB8AC3E}">
        <p14:creationId xmlns:p14="http://schemas.microsoft.com/office/powerpoint/2010/main" val="1618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487" y="215660"/>
            <a:ext cx="10672313" cy="5961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Prostředky auditivní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techniky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509" y="906220"/>
            <a:ext cx="11886112" cy="55767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29" y="1680430"/>
            <a:ext cx="2704002" cy="27040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862" y="421204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297" y="1034041"/>
            <a:ext cx="10738503" cy="5142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Prostředky audiovizuální techniky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39173"/>
              </p:ext>
            </p:extLst>
          </p:nvPr>
        </p:nvGraphicFramePr>
        <p:xfrm>
          <a:off x="1951891" y="2004647"/>
          <a:ext cx="7781193" cy="323666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70115"/>
                <a:gridCol w="4611078"/>
              </a:tblGrid>
              <a:tr h="27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prostředek DT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pomůcka (nosič informace)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filmový projektor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zvukový film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televizor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televizní vysílání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videomagnetofon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videokazeta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multimediální počítače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CD-Romy s multimediálními programy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dataprojektory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 v počítačích či jiných zdrojích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DVD přehrávač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DVD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52950" y="3046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Auditivní média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4954"/>
            <a:ext cx="11386868" cy="460453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Auditivní = sluchový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Média  = střední, mezi, uprostřed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Médium je prostředníkem,  něco zprostředkovává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- je těžké vymezit pojem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média, definicí je mnoho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důležitá v komunikačním procesu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Úloha médií: sdělení, transport informací</a:t>
            </a: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104" y="3574751"/>
            <a:ext cx="2466975" cy="1847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020" y="388976"/>
            <a:ext cx="3371059" cy="19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Auditivní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  <a:endParaRPr lang="cs-C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auditivních médií, co fixují a ukládají data: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Magnetofonové pásky, kazety, videokazety, filmy či zvukové CD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podle teoretických kritérií: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Primární, sekundární a terciální média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Stupně zveřejnění médií: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Interpersonální komunikace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v malé skupině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organizaci a masová komunikace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dle počtu užitých médií: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monomedia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duální média a multimédia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Auditivní média: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Rozhlas, zvukové dokumenty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Záznamy (např. divadelních her), hudba, řeč, telefon</a:t>
            </a: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962" y="55193"/>
            <a:ext cx="1450974" cy="14570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682" y="1293193"/>
            <a:ext cx="4559498" cy="34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792" y="163902"/>
            <a:ext cx="11095008" cy="6002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Vynálezci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Edison - 1877 -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fonograf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Berlineri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- 1878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gramofon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Hertz - radiové vlny </a:t>
            </a:r>
          </a:p>
          <a:p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Marconi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- 1896 přenos signálu mezi dvěma místy 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Tesla - zakladatel radiové technologie - 1891 - počátky radia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1.  světová válka - USA armáda rádiový přenos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KDKA v </a:t>
            </a:r>
            <a:r>
              <a:rPr lang="cs-CZ" dirty="0" err="1"/>
              <a:t>Pittsburgu</a:t>
            </a:r>
            <a:r>
              <a:rPr lang="cs-CZ" dirty="0"/>
              <a:t> - první rozhlasová stanice  (1920)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1922 VB první pravidelné rozhlasové vysílání na evropském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604" y="1312108"/>
            <a:ext cx="3857916" cy="18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456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na našem území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113" y="1285336"/>
            <a:ext cx="10663687" cy="4891627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 první pokusy o rozhlasové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vysílání.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1. světové válce dochází k rozvoji - potřeba zavedení komunikační sítě - bezdrátová radiotelegrafie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radiotelefonie.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1918 - vznik první radiostanice na pražském Petříně - první zpráva vysílána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Pravidelné rozhlasové vysílání je zahájeno 18.května 1923 ze skautského stanu v Praze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Kbelích.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první soukromá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spolenočnost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provoz rádiového vysílání (1923)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Zlatý věk v rozhlasových dějinách 1930- 1938 - nahrávací systém , záznamová technika, magnetofon (1938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1936 - vysílání ve světovém kontextu, přenosy ze zahraničí, nahrávky pořízené v Česku posílány do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zahraničí.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2. světové války - cenzura, zákaz poslechu zahraničních stanic, 1945 Pražské povstání zahájeno výzvou 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rozhlasu.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19122" y="1765413"/>
            <a:ext cx="8462115" cy="44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55276"/>
            <a:ext cx="11516265" cy="602168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přebírají Česko-slovenský rozhlas komunisté - ideologická propagace,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cenzura, postupně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pokrytí na celém území -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záměr ochrana obyvatelstva a mobilizace ( idea využita v roce 1968)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1968-1989 - úloha informovat a mapovat politické dění, dochází k významných proměnám vysílání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Zpravodajský kanál Hvězda - vysílá 24 hodin denně, 1976 vysílače pro přímý živý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vstup.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ukončení rušiček zahraničního vysílání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sametová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1991 - vznik soukromých rozhlasových stanic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1994 vysílání prostřednictvím internetu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Svobodná Evropa začíná vysílat  z Prahy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postupné digitalizaci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Auditivní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média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stále využívána,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často propojena s vizuálními → 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audiovizuální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Přehrávače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telefony,  tablety,  počítače,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televize,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mp3/4,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přehrávače, 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rádia, autorádia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diktafony,  člověk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Audiokniha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zvukový záznam mluveného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vznik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 v historii,  nyní boom díky chytrým telefonům, internetu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stahování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541" y="855954"/>
            <a:ext cx="4027021" cy="31881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79" y="-166722"/>
            <a:ext cx="3402295" cy="25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595</Words>
  <Application>Microsoft Office PowerPoint</Application>
  <PresentationFormat>Širokoúhlá obrazovka</PresentationFormat>
  <Paragraphs>109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10. Auditivní média, jejich historie, současnost a budoucnost.  </vt:lpstr>
      <vt:lpstr>Prezentace aplikace PowerPoint</vt:lpstr>
      <vt:lpstr>Prezentace aplikace PowerPoint</vt:lpstr>
      <vt:lpstr>Auditivní média </vt:lpstr>
      <vt:lpstr>Prezentace aplikace PowerPoint</vt:lpstr>
      <vt:lpstr>Prezentace aplikace PowerPoint</vt:lpstr>
      <vt:lpstr>Historie na našem území</vt:lpstr>
      <vt:lpstr>Prezentace aplikace PowerPoint</vt:lpstr>
      <vt:lpstr>Současnost</vt:lpstr>
      <vt:lpstr>Budoucnost </vt:lpstr>
      <vt:lpstr>Budoucnost - technologie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68</cp:revision>
  <dcterms:created xsi:type="dcterms:W3CDTF">2017-05-10T10:51:34Z</dcterms:created>
  <dcterms:modified xsi:type="dcterms:W3CDTF">2017-08-20T20:31:59Z</dcterms:modified>
</cp:coreProperties>
</file>