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Informační a komunikační technologie: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cs-CZ" b="1" dirty="0"/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Didaktické prostředky, pomůcky, multimédia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947" y="388189"/>
            <a:ext cx="10913853" cy="578877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komunikační technologie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zkráceně 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ICT </a:t>
            </a:r>
            <a:endParaRPr lang="cs-CZ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Technologies), </a:t>
            </a:r>
            <a:endParaRPr lang="cs-CZ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česky 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též IKT, </a:t>
            </a:r>
            <a:endParaRPr lang="cs-CZ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zahrnují 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veškeré informační technologie používané pro komunikaci a práci s informacemi.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61781" y="-473585"/>
            <a:ext cx="7082287" cy="239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6211" y="871268"/>
            <a:ext cx="10827589" cy="5305695"/>
          </a:xfrm>
        </p:spPr>
        <p:txBody>
          <a:bodyPr>
            <a:normAutofit lnSpcReduction="10000"/>
          </a:bodyPr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 smtClean="0"/>
              <a:t>J</a:t>
            </a:r>
            <a:endParaRPr lang="cs-CZ" dirty="0"/>
          </a:p>
          <a:p>
            <a:endParaRPr lang="cs-CZ" dirty="0" smtClean="0"/>
          </a:p>
          <a:p>
            <a:r>
              <a:rPr lang="pl-PL" dirty="0"/>
              <a:t>J</a:t>
            </a:r>
            <a:r>
              <a:rPr lang="pl-PL" dirty="0" smtClean="0"/>
              <a:t>eden </a:t>
            </a:r>
            <a:r>
              <a:rPr lang="pl-PL" dirty="0"/>
              <a:t>z komunikačních prostředků je </a:t>
            </a:r>
            <a:r>
              <a:rPr lang="pl-PL" dirty="0" smtClean="0"/>
              <a:t>MÉDIUM.</a:t>
            </a:r>
            <a:endParaRPr lang="pl-PL" dirty="0"/>
          </a:p>
          <a:p>
            <a:r>
              <a:rPr lang="cs-CZ" dirty="0" smtClean="0"/>
              <a:t>MULTIMÉDIUM </a:t>
            </a:r>
            <a:r>
              <a:rPr lang="cs-CZ" dirty="0"/>
              <a:t>je materiálně-energetický nosič informací, obsahující nejméně tři navzájem nezávisle </a:t>
            </a:r>
            <a:r>
              <a:rPr lang="cs-CZ" dirty="0" err="1"/>
              <a:t>použitelné</a:t>
            </a:r>
            <a:r>
              <a:rPr lang="cs-CZ" dirty="0"/>
              <a:t> informační kanály vedoucí buď k nebo od učícího se systému. Z nich nejméně dva vedou směrem k učícímu se systému a nejméně jeden slouží k přenosu reakce učícího se systému směrem k vyučovacímu systému. </a:t>
            </a:r>
            <a:endParaRPr lang="cs-CZ" dirty="0" smtClean="0"/>
          </a:p>
          <a:p>
            <a:r>
              <a:rPr lang="cs-CZ" dirty="0" smtClean="0"/>
              <a:t>Multimédia </a:t>
            </a:r>
            <a:r>
              <a:rPr lang="cs-CZ" dirty="0"/>
              <a:t>jsou podmnožinou </a:t>
            </a:r>
            <a:r>
              <a:rPr lang="cs-CZ" dirty="0" err="1"/>
              <a:t>hypermédií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3868" y="98864"/>
            <a:ext cx="4186194" cy="297684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4490062" y="775750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pojmy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Didaktické prostředky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7751" y="1162890"/>
            <a:ext cx="10586049" cy="5014074"/>
          </a:xfrm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nemateriální: metody a organizační formy, didaktické zásady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materiální (včetně virtuálních, v případě některých digitálních prostředků) :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pomůcky – jsou přímo spojené s obsahem, reprezentují ho či ilustrují, v didakticky upravené nebo neupravené podobě)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metodické pomůcky (prostředky vázané přímo nebo nepřímo na obsah)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prostory a jejich vybavení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didaktická technika (didaktické prostředky neutrální ve vztahu k obsah, použitelné pro realizaci s různými cíli, obsahy, metodami a organizačními formami)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Volba nemateriálních a materiálních didaktických prostředků musí být ve vzájemné souhře tak, aby celek a jeho jednotlivé prvky společně podporovaly dosažení cíle.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514534"/>
            <a:ext cx="11553986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258792" y="1155940"/>
            <a:ext cx="11116964" cy="5224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29396" y="155275"/>
            <a:ext cx="1192170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Didaktické pomůcky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Originální 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předměty a reálné skutečnosti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přírodniny v původním stavu (minerály, rostliny apod.), upravené (preparáty, vycpaniny, výbrusy, apod.),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výrobky a výtvory v původním stavu (přístroje, umělecká díla apod.), upravené (sady a soubory vzorků, stroje v řezu apod.),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jevy a děje, povahy fyzikální, chemické, biologické, sociální aj.,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zvuky, reálné zvuky, hlasové a hudební projevy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Zobrazení a znázornění předmětů a skutečností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–modely statické, funkční, stavebnicové, plošné apod.,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–zobrazení prezentovaná přímo (obrazy, fotografie, diagramy aj.), prezentovaná prostřednictvím technických prostředků (staticky, dynamicky, interaktivně, virtuálně, 3D apod.),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–zvukové záznamy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Textové pomůcky tištěné či digitální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knihy klasické, pracovní, programované, interaktivní,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pracovní materiály, slovníky, tabulky, sbírky úloh, atlasy atd.,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doplňková a pomocná literatura a informační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zdroje.</a:t>
            </a:r>
          </a:p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Pořady a programy prezentované (realizované) technickými prostředky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pořady, výukové filmy, rozhlasové a televizní pořady apod.,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programy, informační, tutorské, repetiční aj.</a:t>
            </a:r>
          </a:p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Speciální pomůcky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experimentální soupravy, stavebnice aj.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718868" y="544652"/>
            <a:ext cx="11473132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Multimédia</a:t>
            </a:r>
          </a:p>
          <a:p>
            <a:pPr algn="ctr"/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oblast informačních a komunikačních technologií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která je charakteristická sloučením </a:t>
            </a:r>
            <a:r>
              <a:rPr lang="cs-CZ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audiovizuálních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technických prostředků s počítači či dalšími zařízeními.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Jako </a:t>
            </a:r>
            <a:r>
              <a:rPr lang="cs-CZ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multimediální systém 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označuje souhrn technických prostředků (např. osobní počítač, zvuková karta, grafická karta nebo videokarta, kamera, mechanika CD-ROM nebo DVD, příslušný obslužný software a další), který je vhodný pro interaktivní audiovizuální 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prezentaci.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počátku 90. let 20. století se začalo používat označení multimediální aplikace nebo multimediální software, které využívaly </a:t>
            </a:r>
            <a:r>
              <a:rPr lang="cs-CZ" sz="2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kombinace textových, obrazových, zvukových či animovaných nebo filmových dat. </a:t>
            </a:r>
            <a:endParaRPr lang="cs-CZ" sz="25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78186" y="111232"/>
            <a:ext cx="2847975" cy="16002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64589" y="-8262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538</Words>
  <Application>Microsoft Office PowerPoint</Application>
  <PresentationFormat>Širokoúhlá obrazovka</PresentationFormat>
  <Paragraphs>53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Motiv Office</vt:lpstr>
      <vt:lpstr>Informační a komunikační technologie: 1. Didaktické prostředky, pomůcky, multimédia</vt:lpstr>
      <vt:lpstr>Prezentace aplikace PowerPoint</vt:lpstr>
      <vt:lpstr>Prezentace aplikace PowerPoint</vt:lpstr>
      <vt:lpstr>Didaktické prostředky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Hrušková Lenka</cp:lastModifiedBy>
  <cp:revision>37</cp:revision>
  <dcterms:created xsi:type="dcterms:W3CDTF">2017-05-10T10:51:34Z</dcterms:created>
  <dcterms:modified xsi:type="dcterms:W3CDTF">2017-08-15T16:32:20Z</dcterms:modified>
</cp:coreProperties>
</file>