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4" autoAdjust="0"/>
    <p:restoredTop sz="94660"/>
  </p:normalViewPr>
  <p:slideViewPr>
    <p:cSldViewPr snapToGrid="0">
      <p:cViewPr varScale="1">
        <p:scale>
          <a:sx n="89" d="100"/>
          <a:sy n="89" d="100"/>
        </p:scale>
        <p:origin x="4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22.8.2017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22.8.2017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22.8.2017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22.8.2017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22.8.2017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22.8.2017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22.8.2017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22.8.2017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22.8.2017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22.8.2017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22.8.2017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22.8.2017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Informační </a:t>
            </a:r>
            <a:r>
              <a:rPr lang="pl-PL" dirty="0"/>
              <a:t>a komunikační technologie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Cíle předmětu opírající se o výstupy z učení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6377" y="1431985"/>
            <a:ext cx="10577423" cy="474497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úspěšném absolvování bude student schopen: 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základě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přehledu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historii používat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informační technologie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výuce,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orientovat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v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současných názorech na vzdělávání 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informatice,</a:t>
            </a: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aplikovat nové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znalosti a dovednosti v oblasti projektování moderních informačních systémů,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používat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moderní autorské systémy, což předpokládá i rozšíření znalostí a dovedností v oblasti multimédií a vizuálního a objektově orientovaného programování, znalostí z oblasti teorie i praxe počítačů</a:t>
            </a:r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aplikovat výukové materiály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</a:t>
            </a:r>
            <a:r>
              <a:rPr 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eLearning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pregnantně interpretovat 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výsledky.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05774" y="365126"/>
            <a:ext cx="10448026" cy="1043432"/>
          </a:xfrm>
        </p:spPr>
        <p:txBody>
          <a:bodyPr/>
          <a:lstStyle/>
          <a:p>
            <a:pPr algn="ctr"/>
            <a:r>
              <a:rPr 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Osnova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45722"/>
            <a:ext cx="10515600" cy="483124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	Didaktické prostředky, pomůcky,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multimédia.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Didaktická technika.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Modelování. Definice. Teoretické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modely.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Předpoklady nového dynamického počítačového modelu – vizualizace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Role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obrazu v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kultuře. Výuka 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pomocí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obrazu.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	Mediální komunikace. Sociální komunikace: verbální, nonverbální komunikace.</a:t>
            </a: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	</a:t>
            </a:r>
            <a:r>
              <a:rPr 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Mediální výchova jako obrana proti negativním vlivům mediálních </a:t>
            </a:r>
            <a:r>
              <a:rPr lang="cs-CZ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komunikací.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Fotografie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její historie. Digitální současnost a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budoucnost.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	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Film</a:t>
            </a: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jeho historie, vývoj a budoucnost. Filmová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technika.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	Auditivní média, jejich historie, současnost a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budoucnost.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	Televizní svět v historii. Analog a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digitál.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	Multimédia v zrcadle doby. Filozofie </a:t>
            </a:r>
            <a:r>
              <a:rPr lang="cs-C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médií.</a:t>
            </a: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19509" y="365126"/>
            <a:ext cx="10534291" cy="911584"/>
          </a:xfrm>
        </p:spPr>
        <p:txBody>
          <a:bodyPr/>
          <a:lstStyle/>
          <a:p>
            <a:pPr algn="ctr"/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7805" y="1061049"/>
            <a:ext cx="11230208" cy="523724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BERTRAND, Y. Soudobé teorie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vzdìlávání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1998.Praha: Portál. ISBN 80-7178-216-5.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BRDIČKA, B. Učení s počítačem. c1995 [cit.2017-03-10] Dostupné z WWW:&lt; http://omicron.felk.cvut.cz/~bobr/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ucspoc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/index.html&gt; .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COLLINS, William.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Collins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Cobuild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Student´s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Dictionary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 DVD.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Wilmington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Dr.Lang</a:t>
            </a: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DOSTÁL, J. 2009. Multimediální, hypertextové a hypermediální učební pomůcky - trend soudobého vzdělávání. Časopis pro technickou a informační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výchovu.Olomouc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Vydala Univerzita Palackého, Ročník 1, Číslo 2, s. 18 - 23. ISSN 1803-537X (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print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ISSN 1803-6805 (on-line).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ENCYKLOPADIA BRITANNICA [online]. [cit. 2017-03-10]. Dostupná z WWW: &lt;http://www.britannica.com/&gt;.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HRUŠKOVÁ, L., 2016. 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Effective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E-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foreign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teaching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Littera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Scripta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České Budějovice: Vysoká škola technická a ekonomická v Českých Budějovicích, 2016, Vol. 9, č. 1, s. 33-46. ISSN 1805-9112. 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HRUŠKOVÁ, L. 2013. Sociální komunikace v sociálním softwaru a výukových platformách. In Andres Pavel, Vališová Alena a kol.. Technické, humanitní, a společenské vědy: Je možné vést v pedagogickém procesu dialog? : sborník příspěvků. 1. vyd. Praha: České vysoké učení technické v Praze.7 s. ISBN 978-80-01-05287-7.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HRUŠKOVÁ, L., 2009. Online výuka jako komplexní výuková metoda. AUSPICIA: recenzovaný časopis pro otázky společenských věd, 6, 3/2009, 8 s. ISSN 1214-4967.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KOPECKÝ, K. 2006. E-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(nejen) pro pedagogy. Olomouc: HANEX. ISBN:80-85783-50-9. 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KOPECKÝ, K. Distanční text v kostce, čili několik rad pro začínající (ale i pokročilé) autory /online/ /cit. 26. 02. 2017/, In: http: //www.net-university.cz/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text.php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KULIČ, V. 1992. Psychologie řízeného učení. Praha, Academia. 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LEWIS Ch. 1998. Multimédia.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Ikar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Praha ISBN 80-7202-287-3.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MAŇÁK, J. – ŠVEC, V. 2003. Výukové metody. Brno: 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Paido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ISBN: 80-7315-039-5. 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Švejda, G. 1990. Tvorba výukových videoprogramů SPN č. 8-91-35.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Švejda, G. 1990. Filmová estetická výchova SPN Praha 12-91-543.</a:t>
            </a:r>
          </a:p>
          <a:p>
            <a:pPr marL="0" indent="0">
              <a:buNone/>
            </a:pP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ZOUNEK, J. 2009. E-</a:t>
            </a:r>
            <a:r>
              <a:rPr lang="cs-CZ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learning</a:t>
            </a:r>
            <a:r>
              <a:rPr 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jedna z podob učení v moderní společnosti. Brno: Masarykova univerzita. 161 s. ISBN 978-80-210-5123-2.</a:t>
            </a:r>
          </a:p>
          <a:p>
            <a:pPr marL="0" indent="0">
              <a:buNone/>
            </a:pPr>
            <a:endParaRPr lang="cs-CZ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lc="http://schemas.openxmlformats.org/drawingml/2006/lockedCanvas" xmlns:a16="http://schemas.microsoft.com/office/drawing/2014/main" xmlns:xdr="http://schemas.openxmlformats.org/drawingml/2006/spreadsheetDrawing" xmlns="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404</Words>
  <Application>Microsoft Office PowerPoint</Application>
  <PresentationFormat>Širokoúhlá obrazovka</PresentationFormat>
  <Paragraphs>42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Motiv Office</vt:lpstr>
      <vt:lpstr>Informační a komunikační technologie</vt:lpstr>
      <vt:lpstr>Cíle předmětu opírající se o výstupy z učení</vt:lpstr>
      <vt:lpstr>Osnova </vt:lpstr>
      <vt:lpstr>Literatura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Hrušková Lenka</cp:lastModifiedBy>
  <cp:revision>34</cp:revision>
  <dcterms:created xsi:type="dcterms:W3CDTF">2017-05-10T10:51:34Z</dcterms:created>
  <dcterms:modified xsi:type="dcterms:W3CDTF">2017-08-22T19:38:11Z</dcterms:modified>
</cp:coreProperties>
</file>