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Informační </a:t>
            </a:r>
            <a:r>
              <a:rPr lang="pl-PL" dirty="0"/>
              <a:t>a komunikační technologie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předmětu opírající se o výstupy z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6377" y="1431985"/>
            <a:ext cx="10577423" cy="4744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úspěšném absolvování bude student schopen: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přehledu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historii používat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technologie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výuce,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orientovat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v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současných názorech na vzdělávání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informatice,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aplikovat nové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znalosti a dovednosti v oblasti projektování moderních informačních systémů,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používat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autorské systémy, což předpokládá i rozšíření znalostí a dovedností v oblasti multimédií a vizuálního a objektově orientovaného programování, znalostí z oblasti teorie i praxe počítačů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aplikovat výukové materiály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eLearning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pregnantně interpretovat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5774" y="365126"/>
            <a:ext cx="10448026" cy="1043432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5722"/>
            <a:ext cx="10515600" cy="48312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Didaktické prostředky, pomůcky,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multimédia.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Didaktická technika.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Modelování. Definice. Teoretické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modely.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Předpoklady nového dynamického počítačového modelu – vizualizace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obrazu v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kultuře. Výuka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obrazu.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Mediální komunikace. Sociální komunikace: verbální, nonverbální komunikace.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	</a:t>
            </a: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Mediální výchova jako obrana proti negativním vlivům mediálních </a:t>
            </a:r>
            <a:r>
              <a:rPr 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komunikací.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Fotografie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její historie. Digitální současnost 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budoucnost.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jeho historie, vývoj a budoucnost. Filmová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technika.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	Auditivní média, jejich historie, současnost 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budoucnost.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	Televizní svět v historii. Analog 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digitál.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	Multimédia v zrcadle doby. Filozofie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médií.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509" y="365126"/>
            <a:ext cx="10534291" cy="911584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805" y="1061049"/>
            <a:ext cx="11230208" cy="523724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BERTRAND, Y. Soudobé teorie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vzdìlávání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1998.Praha: Portál. ISBN 80-7178-216-5.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BRDIČKA, B. Učení s počítačem. c1995 [cit.2017-03-10] Dostupné z WWW:&lt; http://omicron.felk.cvut.cz/~bobr/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ucspoc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/index.html&gt; 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COLLINS, William.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Collins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Cobuild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Student´s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Dictionary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DVD.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Wilmington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Dr.Lang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DOSTÁL, J. 2009. Multimediální, hypertextové a hypermediální učební pomůcky - trend soudobého vzdělávání. Časopis pro technickou a informační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výchovu.Olomouc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Vydala Univerzita Palackého, Ročník 1, Číslo 2, s. 18 - 23. ISSN 1803-537X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ISSN 1803-6805 (on-line).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ENCYKLOPADIA BRITANNICA [online]. [cit. 2017-03-10]. Dostupná z WWW: &lt;http://www.britannica.com/&gt;.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HRUŠKOVÁ, L., 2016. 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Littera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České Budějovice: Vysoká škola technická a ekonomická v Českých Budějovicích, 2016, Vol. 9, č. 1, s. 33-46. ISSN 1805-9112.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HRUŠKOVÁ, L. 2013. Sociální komunikace v sociálním softwaru a výukových platformách. In Andres Pavel, Vališová Alena a kol.. Technické, humanitní, a společenské vědy: Je možné vést v pedagogickém procesu dialog? : sborník příspěvků. 1. vyd. Praha: České vysoké učení technické v Praze.7 s. ISBN 978-80-01-05287-7.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HRUŠKOVÁ, L., 2009. Online výuka jako komplexní výuková metoda. AUSPICIA: recenzovaný časopis pro otázky společenských věd, 6, 3/2009, 8 s. ISSN 1214-4967.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KOPECKÝ, K. 2006. E-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(nejen) pro pedagogy. Olomouc: HANEX. ISBN:80-85783-50-9.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KOPECKÝ, K. Distanční text v kostce, čili několik rad pro začínající (ale i pokročilé) autory /online/ /cit. 26. 02. 2017/, In: http: //www.net-university.cz/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text.php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KULIČ, V. 1992. Psychologie řízeného učení. Praha, Academia.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LEWIS Ch. 1998. Multimédia.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Ikar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ISBN 80-7202-287-3.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MAŇÁK, J. – ŠVEC, V. 2003. Výukové metody. Brno: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ISBN: 80-7315-039-5.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Švejda, G. 1990. Tvorba výukových videoprogramů SPN č. 8-91-35.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Švejda, G. 1990. Filmová estetická výchova SPN Praha 12-91-543.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ZOUNEK, J. 2009. E-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jedna z podob učení v moderní společnosti. Brno: Masarykova univerzita. 161 s. ISBN 978-80-210-5123-2.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404</Words>
  <Application>Microsoft Office PowerPoint</Application>
  <PresentationFormat>Širokoúhlá obrazovka</PresentationFormat>
  <Paragraphs>42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Motiv Office</vt:lpstr>
      <vt:lpstr>Informační a komunikační technologie</vt:lpstr>
      <vt:lpstr>Cíle předmětu opírající se o výstupy z učení</vt:lpstr>
      <vt:lpstr>Osnova </vt:lpstr>
      <vt:lpstr>Literatura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34</cp:revision>
  <dcterms:created xsi:type="dcterms:W3CDTF">2017-05-10T10:51:34Z</dcterms:created>
  <dcterms:modified xsi:type="dcterms:W3CDTF">2017-08-22T19:38:11Z</dcterms:modified>
</cp:coreProperties>
</file>