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09912F1-CA81-4242-A3B8-0FA7C0FE74D9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1325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E8F6BE-4C9A-40BA-8B7C-6F092F87B22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29A62F-5448-4D34-83D9-B2CDE1178EA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06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6FA87A-AC6F-4181-BD28-03C580DF8F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54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5008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8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F84A01-B46C-429F-8D2F-2B5E0CC928C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26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A1285E-B391-4259-8A9A-EB9FB26386F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7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D7C8EE-EA59-49D1-9814-A9BA304339F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140BAE-EFCC-4494-BBB9-47DC3C881B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71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3E24C-D973-4B78-9DF2-B2965A89929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86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2E384B-17F7-4991-8AE4-1502E465D9C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17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39AAC6-FA4B-4062-9D09-70F9ABFA6C9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15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F619E8-E806-4D70-9369-D67D258DD4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40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79C709-244C-418D-96A9-3ACBAC9B5FE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22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085038-68C7-4C6D-94ED-8E1DCB3E900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1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A776D9-1717-4DB7-BEB1-D6F87AFAEF6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12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95A6F-896B-4954-9351-1110243C6BE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56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E0F302-F242-4190-A469-D51373FB7F4C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4A49C7-A146-4C13-A944-394B3C6C642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61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EDC88B-9399-4E3A-B02F-81EEDA0C6B1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35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20D88-313C-4B42-9583-29C263A01D5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98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C3B476-6E64-486F-B2DB-C4F9722516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70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015C10-4DBD-4661-AE0D-351C8D25317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54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4BF442-3709-402B-AB44-5943AA3E55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9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747AB-9ED2-4B6A-9924-4BA134116F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07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3D0ABF-17B9-4893-AF83-FAEF76E6BB8D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5E886C-6C03-41D1-8E51-3870D40D6A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6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/>
              <a:t>Klepněte pro úpravu formátu titulního textuKliknutím lze upravit styl.</a:t>
            </a:r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E3D0ABF-17B9-4893-AF83-FAEF76E6BB8D}" type="datetime1">
              <a:rPr lang="cs-CZ"/>
              <a:pPr lvl="0"/>
              <a:t>2017/8/25</a:t>
            </a:fld>
            <a:endParaRPr lang="cs-CZ"/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818B1A5-9FC6-4B1D-9CD6-1E1064C2337D}" type="slidenum">
              <a:t>‹#›</a:t>
            </a:fld>
            <a:endParaRPr lang="cs-CZ"/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cs-CZ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/>
              <a:t>Klepněte pro úpravu formátu titulního textuKliknutím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/>
              <a:t>Klepněte pro úpravu formátu textu osnovy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osnovy</a:t>
            </a:r>
          </a:p>
          <a:p>
            <a:pPr lvl="4"/>
            <a:r>
              <a:rPr lang="cs-CZ"/>
              <a:t>Pátá úroveň osnovy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 textu</a:t>
            </a:r>
          </a:p>
          <a:p>
            <a:pPr lvl="0"/>
            <a:r>
              <a:rPr lang="cs-CZ"/>
              <a:t>Devátá úroveňKliknutím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FE0F302-F242-4190-A469-D51373FB7F4C}" type="datetime1">
              <a:rPr lang="cs-CZ"/>
              <a:pPr lvl="0"/>
              <a:t>2017/8/25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5D53AA1-8C5E-4F81-9037-A64E3D6AE6A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25440" y="573480"/>
            <a:ext cx="11400480" cy="25412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4000" dirty="0" err="1">
                <a:latin typeface="Times New Roman" pitchFamily="18"/>
                <a:cs typeface="Times New Roman" pitchFamily="18"/>
              </a:rPr>
              <a:t>Information</a:t>
            </a:r>
            <a:r>
              <a:rPr lang="cs-CZ" sz="4000" dirty="0">
                <a:latin typeface="Times New Roman" pitchFamily="18"/>
                <a:cs typeface="Times New Roman" pitchFamily="18"/>
              </a:rPr>
              <a:t> and </a:t>
            </a:r>
            <a:r>
              <a:rPr lang="cs-CZ" sz="4000" dirty="0" err="1">
                <a:latin typeface="Times New Roman" pitchFamily="18"/>
                <a:cs typeface="Times New Roman" pitchFamily="18"/>
              </a:rPr>
              <a:t>communication</a:t>
            </a:r>
            <a:r>
              <a:rPr lang="cs-CZ" sz="4000" dirty="0">
                <a:latin typeface="Times New Roman" pitchFamily="18"/>
                <a:cs typeface="Times New Roman" pitchFamily="18"/>
              </a:rPr>
              <a:t> </a:t>
            </a:r>
            <a:r>
              <a:rPr lang="cs-CZ" sz="4000" dirty="0" err="1">
                <a:latin typeface="Times New Roman" pitchFamily="18"/>
                <a:cs typeface="Times New Roman" pitchFamily="18"/>
              </a:rPr>
              <a:t>technologies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:</a:t>
            </a:r>
            <a:br>
              <a:rPr lang="cs-CZ" sz="4400" b="1" dirty="0">
                <a:latin typeface="Times New Roman" pitchFamily="18"/>
                <a:cs typeface="Times New Roman" pitchFamily="18"/>
              </a:rPr>
            </a:br>
            <a:r>
              <a:rPr lang="cs-CZ" sz="4400" b="1" dirty="0">
                <a:latin typeface="Times New Roman" pitchFamily="18"/>
                <a:cs typeface="Times New Roman" pitchFamily="18"/>
              </a:rPr>
              <a:t>8.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Photography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,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its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history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. Digital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Present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 and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Future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.</a:t>
            </a:r>
            <a:br>
              <a:rPr lang="cs-CZ" sz="4400" b="1" dirty="0">
                <a:latin typeface="Times New Roman" pitchFamily="18"/>
                <a:cs typeface="Times New Roman" pitchFamily="18"/>
              </a:rPr>
            </a:br>
            <a:r>
              <a:rPr lang="cs-CZ" sz="4400" b="1" dirty="0">
                <a:latin typeface="Times New Roman" pitchFamily="18"/>
                <a:cs typeface="Times New Roman" pitchFamily="18"/>
              </a:rPr>
              <a:t> </a:t>
            </a:r>
            <a:br>
              <a:rPr lang="cs-CZ" sz="4400" b="1" dirty="0">
                <a:latin typeface="Times New Roman" pitchFamily="18"/>
                <a:cs typeface="Times New Roman" pitchFamily="18"/>
              </a:rPr>
            </a:br>
            <a:endParaRPr lang="cs-CZ" sz="44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523880" y="2708920"/>
            <a:ext cx="9143640" cy="254852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cs-CZ" sz="4400" b="1" dirty="0" err="1">
                <a:latin typeface="Calibri Light" pitchFamily="18"/>
              </a:rPr>
              <a:t>Methodological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Concept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for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Effectively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Supporting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Key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Competencies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Using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the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Foreign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Language</a:t>
            </a:r>
            <a:r>
              <a:rPr lang="cs-CZ" sz="4400" b="1" dirty="0">
                <a:latin typeface="Calibri Light" pitchFamily="18"/>
              </a:rPr>
              <a:t> ATCZ62 - CLIL as a </a:t>
            </a:r>
            <a:r>
              <a:rPr lang="cs-CZ" sz="4400" b="1" dirty="0" err="1">
                <a:latin typeface="Calibri Light" pitchFamily="18"/>
              </a:rPr>
              <a:t>Learning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Strategy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at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the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College</a:t>
            </a:r>
            <a:endParaRPr lang="cs-CZ" sz="4400" b="1" dirty="0">
              <a:latin typeface="Calibri Light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127120"/>
            <a:ext cx="3907080" cy="173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07440" y="5376960"/>
            <a:ext cx="3379680" cy="136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53080" y="5465520"/>
            <a:ext cx="1284120" cy="1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972280" y="5425920"/>
            <a:ext cx="2753640" cy="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gativní přínosy fotograf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Negatives of photography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endParaRPr lang="cs-CZ" b="1">
              <a:latin typeface="Calibri" pitchFamily="18"/>
            </a:endParaRP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Virtual reality,</a:t>
            </a: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Voyerism,</a:t>
            </a: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Unreality,</a:t>
            </a: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Photo Handling,</a:t>
            </a: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Paparazzi,</a:t>
            </a: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Cyber-bullyingj,</a:t>
            </a: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The phenomenon of selfie,</a:t>
            </a:r>
          </a:p>
          <a:p>
            <a:pPr marL="0" lvl="0" indent="0">
              <a:spcBef>
                <a:spcPts val="1001"/>
              </a:spcBef>
            </a:pPr>
            <a:r>
              <a:rPr lang="cs-CZ" b="1">
                <a:latin typeface="Times New Roman" pitchFamily="18"/>
                <a:cs typeface="Times New Roman" pitchFamily="16"/>
              </a:rPr>
              <a:t>Media manipulation.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489920" y="2204639"/>
            <a:ext cx="6730560" cy="293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414000" y="241560"/>
            <a:ext cx="10939320" cy="5934959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buNone/>
            </a:pPr>
            <a:r>
              <a:rPr lang="cs-CZ" sz="4400" b="1">
                <a:latin typeface="Times New Roman" pitchFamily="18"/>
                <a:cs typeface="Times New Roman" pitchFamily="16"/>
              </a:rPr>
              <a:t>The history of photography</a:t>
            </a:r>
          </a:p>
          <a:p>
            <a:pPr marL="0" lvl="0" indent="0" algn="ctr">
              <a:spcBef>
                <a:spcPts val="1001"/>
              </a:spcBef>
              <a:buNone/>
            </a:pPr>
            <a:endParaRPr lang="cs-CZ" sz="4400">
              <a:latin typeface="Times New Roman" pitchFamily="18"/>
              <a:cs typeface="Times New Roman" pitchFamily="16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891320" y="1397880"/>
            <a:ext cx="5997960" cy="45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615240" y="1033919"/>
            <a:ext cx="10738080" cy="514260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buNone/>
            </a:pPr>
            <a:r>
              <a:rPr lang="en-US" sz="4400" b="1" dirty="0">
                <a:latin typeface="Times New Roman" pitchFamily="18"/>
                <a:cs typeface="Times New Roman" pitchFamily="16"/>
              </a:rPr>
              <a:t>The history of photography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4000" dirty="0">
                <a:latin typeface="Times New Roman" pitchFamily="18"/>
                <a:cs typeface="Times New Roman" pitchFamily="16"/>
              </a:rPr>
              <a:t>The invention of chemical photography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4000" dirty="0">
                <a:latin typeface="Times New Roman" pitchFamily="18"/>
                <a:cs typeface="Times New Roman" pitchFamily="16"/>
              </a:rPr>
              <a:t>Color photograph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4000" dirty="0">
                <a:latin typeface="Times New Roman" pitchFamily="18"/>
                <a:cs typeface="Times New Roman" pitchFamily="16"/>
              </a:rPr>
              <a:t>Beginning and photography enlargement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sz="4000" dirty="0">
                <a:latin typeface="Times New Roman" pitchFamily="18"/>
                <a:cs typeface="Times New Roman" pitchFamily="16"/>
              </a:rPr>
              <a:t>The invention of digital photography</a:t>
            </a: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435960" y="1362960"/>
            <a:ext cx="2564696" cy="41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storie 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711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The history of photography</a:t>
            </a:r>
          </a:p>
        </p:txBody>
      </p:sp>
      <p:pic>
        <p:nvPicPr>
          <p:cNvPr id="3" name="Zástupný symbol pro obsah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135080"/>
            <a:ext cx="2466720" cy="18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068120"/>
            <a:ext cx="11553480" cy="530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9" name="Obdélník 9"/>
          <p:cNvSpPr/>
          <p:nvPr/>
        </p:nvSpPr>
        <p:spPr>
          <a:xfrm>
            <a:off x="3976919" y="1639080"/>
            <a:ext cx="4407839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Strip, the first color photograph, 1861</a:t>
            </a:r>
          </a:p>
        </p:txBody>
      </p:sp>
      <p:sp>
        <p:nvSpPr>
          <p:cNvPr id="10" name="Obdélník 10"/>
          <p:cNvSpPr/>
          <p:nvPr/>
        </p:nvSpPr>
        <p:spPr>
          <a:xfrm>
            <a:off x="1039320" y="3258360"/>
            <a:ext cx="703007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View of Agen, France in 1877 by Louis Ducos du Hauron, French pioneer of color photography</a:t>
            </a:r>
          </a:p>
        </p:txBody>
      </p:sp>
      <p:pic>
        <p:nvPicPr>
          <p:cNvPr id="11" name="Obrázek 11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905959" y="2482560"/>
            <a:ext cx="2928600" cy="213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2"/>
          <p:cNvSpPr/>
          <p:nvPr/>
        </p:nvSpPr>
        <p:spPr>
          <a:xfrm>
            <a:off x="4264200" y="5043960"/>
            <a:ext cx="6095519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Early color shot by Sergei Prokudin - Gorski around 1909</a:t>
            </a:r>
          </a:p>
        </p:txBody>
      </p:sp>
      <p:pic>
        <p:nvPicPr>
          <p:cNvPr id="13" name="Obrázek 14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935360" y="4133520"/>
            <a:ext cx="2304720" cy="19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44880" y="250200"/>
            <a:ext cx="11740320" cy="5926319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buNone/>
            </a:pPr>
            <a:r>
              <a:rPr lang="cs-CZ" sz="4400" b="1" dirty="0" err="1">
                <a:latin typeface="Times New Roman" pitchFamily="18"/>
                <a:cs typeface="Times New Roman" pitchFamily="16"/>
              </a:rPr>
              <a:t>Important</a:t>
            </a:r>
            <a:r>
              <a:rPr lang="cs-CZ" sz="44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4400" b="1" dirty="0" err="1">
                <a:latin typeface="Times New Roman" pitchFamily="18"/>
                <a:cs typeface="Times New Roman" pitchFamily="16"/>
              </a:rPr>
              <a:t>personalities</a:t>
            </a:r>
            <a:r>
              <a:rPr lang="cs-CZ" sz="4400" b="1" dirty="0">
                <a:latin typeface="Times New Roman" pitchFamily="18"/>
                <a:cs typeface="Times New Roman" pitchFamily="16"/>
              </a:rPr>
              <a:t> in </a:t>
            </a:r>
            <a:r>
              <a:rPr lang="cs-CZ" sz="4400" b="1" dirty="0" err="1">
                <a:latin typeface="Times New Roman" pitchFamily="18"/>
                <a:cs typeface="Times New Roman" pitchFamily="16"/>
              </a:rPr>
              <a:t>photography</a:t>
            </a:r>
            <a:endParaRPr lang="cs-CZ" sz="44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sz="4400" dirty="0" smtClean="0">
                <a:latin typeface="Times New Roman" pitchFamily="18"/>
                <a:cs typeface="Times New Roman" pitchFamily="16"/>
              </a:rPr>
              <a:t> Joseph </a:t>
            </a:r>
            <a:r>
              <a:rPr lang="cs-CZ" sz="4400" dirty="0" err="1">
                <a:latin typeface="Times New Roman" pitchFamily="18"/>
                <a:cs typeface="Times New Roman" pitchFamily="16"/>
              </a:rPr>
              <a:t>Niecephore</a:t>
            </a:r>
            <a:r>
              <a:rPr lang="cs-CZ" sz="4400" dirty="0">
                <a:latin typeface="Times New Roman" pitchFamily="18"/>
                <a:cs typeface="Times New Roman" pitchFamily="16"/>
              </a:rPr>
              <a:t> </a:t>
            </a:r>
            <a:r>
              <a:rPr lang="cs-CZ" sz="4400" dirty="0" err="1">
                <a:latin typeface="Times New Roman" pitchFamily="18"/>
                <a:cs typeface="Times New Roman" pitchFamily="16"/>
              </a:rPr>
              <a:t>Niepce</a:t>
            </a:r>
            <a:endParaRPr lang="cs-CZ" sz="4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sz="4400" dirty="0" smtClean="0">
                <a:latin typeface="Times New Roman" pitchFamily="18"/>
                <a:cs typeface="Times New Roman" pitchFamily="16"/>
              </a:rPr>
              <a:t> Luis </a:t>
            </a:r>
            <a:r>
              <a:rPr lang="cs-CZ" sz="4400" dirty="0">
                <a:latin typeface="Times New Roman" pitchFamily="18"/>
                <a:cs typeface="Times New Roman" pitchFamily="16"/>
              </a:rPr>
              <a:t>Jacques Mandel </a:t>
            </a:r>
            <a:r>
              <a:rPr lang="cs-CZ" sz="4400" dirty="0" err="1">
                <a:latin typeface="Times New Roman" pitchFamily="18"/>
                <a:cs typeface="Times New Roman" pitchFamily="16"/>
              </a:rPr>
              <a:t>Daguerre</a:t>
            </a:r>
            <a:endParaRPr lang="cs-CZ" sz="4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sz="4400" dirty="0" smtClean="0">
                <a:latin typeface="Times New Roman" pitchFamily="18"/>
                <a:cs typeface="Times New Roman" pitchFamily="16"/>
              </a:rPr>
              <a:t> F.S</a:t>
            </a:r>
            <a:r>
              <a:rPr lang="cs-CZ" sz="4400" dirty="0">
                <a:latin typeface="Times New Roman" pitchFamily="18"/>
                <a:cs typeface="Times New Roman" pitchFamily="16"/>
              </a:rPr>
              <a:t>. </a:t>
            </a:r>
            <a:r>
              <a:rPr lang="cs-CZ" sz="4400" dirty="0" err="1">
                <a:latin typeface="Times New Roman" pitchFamily="18"/>
                <a:cs typeface="Times New Roman" pitchFamily="16"/>
              </a:rPr>
              <a:t>Archer</a:t>
            </a:r>
            <a:endParaRPr lang="cs-CZ" sz="4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sz="4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sz="2400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  <a:cs typeface="Times New Roman" pitchFamily="16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/>
          <p:nvPr/>
        </p:nvSpPr>
        <p:spPr>
          <a:xfrm>
            <a:off x="457200" y="1170720"/>
            <a:ext cx="10918080" cy="520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863752" y="3228169"/>
            <a:ext cx="2200319" cy="262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437647" y="3223774"/>
            <a:ext cx="2200319" cy="262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9162121" y="3265815"/>
            <a:ext cx="2200319" cy="262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838080" y="1561680"/>
            <a:ext cx="10515240" cy="460404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/>
          <p:nvPr/>
        </p:nvSpPr>
        <p:spPr>
          <a:xfrm>
            <a:off x="1009439" y="336600"/>
            <a:ext cx="9342000" cy="569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Types of cameras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According to the sensitive layer: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/>
            </a:pPr>
            <a:r>
              <a:rPr lang="cs-CZ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Plates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/>
            </a:pPr>
            <a:r>
              <a:rPr lang="cs-CZ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Movie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/>
            </a:pPr>
            <a:r>
              <a:rPr lang="cs-CZ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Digital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/>
            </a:pPr>
            <a:r>
              <a:rPr lang="cs-CZ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Instant 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endParaRPr lang="cs-CZ" sz="2800" b="1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8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38080" y="3757679"/>
            <a:ext cx="2689560" cy="201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528360" y="1749960"/>
            <a:ext cx="2514240" cy="18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10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052240" y="3823559"/>
            <a:ext cx="2381039" cy="19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1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8738640" y="3407400"/>
            <a:ext cx="2512080" cy="268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7200000" y="1007999"/>
            <a:ext cx="3211920" cy="2803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</a:pPr>
            <a:r>
              <a:rPr lang="cs-CZ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By design:</a:t>
            </a:r>
          </a:p>
          <a:p>
            <a:pPr marL="0" marR="0" lvl="0" indent="0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cs-CZ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Cameron service</a:t>
            </a:r>
          </a:p>
          <a:p>
            <a:pPr marL="0" marR="0" lvl="0" indent="0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cs-CZ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Board camera</a:t>
            </a:r>
          </a:p>
          <a:p>
            <a:pPr marL="0" marR="0" lvl="0" indent="0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cs-CZ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Photographic camera</a:t>
            </a:r>
          </a:p>
          <a:p>
            <a:pPr marL="0" marR="0" lvl="0" indent="0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cs-CZ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Folding camera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učasnost fotografie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Present of photography</a:t>
            </a:r>
            <a:br>
              <a:rPr lang="cs-CZ" b="1">
                <a:latin typeface="Times New Roman" pitchFamily="18"/>
                <a:cs typeface="Times New Roman" pitchFamily="18"/>
              </a:rPr>
            </a:br>
            <a:endParaRPr lang="cs-CZ" b="1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1019159" y="1765440"/>
            <a:ext cx="8461800" cy="441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523520" y="1600200"/>
            <a:ext cx="914436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učasnost 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 dirty="0" err="1" smtClean="0"/>
              <a:t>Present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photography</a:t>
            </a:r>
            <a:endParaRPr lang="cs-CZ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 dirty="0">
                <a:latin typeface="Times New Roman" pitchFamily="18"/>
                <a:cs typeface="Times New Roman" pitchFamily="16"/>
              </a:rPr>
              <a:t>.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600056" y="1240295"/>
            <a:ext cx="4827960" cy="426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1199456" y="2828836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One image gives a thousand words</a:t>
            </a:r>
            <a:br>
              <a:rPr lang="en-US" dirty="0" smtClean="0"/>
            </a:br>
            <a:r>
              <a:rPr lang="en-US" dirty="0" smtClean="0"/>
              <a:t>- digital x chemical process</a:t>
            </a:r>
            <a:br>
              <a:rPr lang="en-US" dirty="0" smtClean="0"/>
            </a:br>
            <a:r>
              <a:rPr lang="en-US" dirty="0" smtClean="0"/>
              <a:t>- at present, every professional photographer</a:t>
            </a:r>
            <a:br>
              <a:rPr lang="en-US" dirty="0" smtClean="0"/>
            </a:br>
            <a:r>
              <a:rPr lang="en-US" dirty="0" smtClean="0"/>
              <a:t>- Documentary photography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8112224" y="908720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Closed</a:t>
            </a:r>
            <a:r>
              <a:rPr lang="cs-CZ" dirty="0" smtClean="0"/>
              <a:t> </a:t>
            </a:r>
            <a:r>
              <a:rPr lang="cs-CZ" dirty="0" err="1" smtClean="0"/>
              <a:t>dust</a:t>
            </a:r>
            <a:r>
              <a:rPr lang="cs-CZ" dirty="0" smtClean="0"/>
              <a:t> </a:t>
            </a:r>
            <a:r>
              <a:rPr lang="cs-CZ" dirty="0" err="1" smtClean="0"/>
              <a:t>filter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8544272" y="155679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Shutter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9912424" y="1556792"/>
            <a:ext cx="12306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CD sensor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9014036" y="5085184"/>
            <a:ext cx="2428116" cy="416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filter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řínosy fotografie 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Benefits of photography </a:t>
            </a:r>
            <a:br>
              <a:rPr lang="cs-CZ" b="1">
                <a:latin typeface="Times New Roman" pitchFamily="18"/>
                <a:cs typeface="Times New Roman" pitchFamily="18"/>
              </a:rPr>
            </a:br>
            <a:endParaRPr lang="cs-CZ" b="1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>
                <a:latin typeface="Times New Roman" pitchFamily="18"/>
                <a:cs typeface="Times New Roman" pitchFamily="16"/>
              </a:rPr>
              <a:t>Media.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>
                <a:latin typeface="Times New Roman" pitchFamily="18"/>
                <a:cs typeface="Times New Roman" pitchFamily="16"/>
              </a:rPr>
              <a:t>Art.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>
                <a:latin typeface="Times New Roman" pitchFamily="18"/>
                <a:cs typeface="Times New Roman" pitchFamily="16"/>
              </a:rPr>
              <a:t>Army, police and security forces.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>
                <a:latin typeface="Times New Roman" pitchFamily="18"/>
                <a:cs typeface="Times New Roman" pitchFamily="16"/>
              </a:rPr>
              <a:t>Marketing and advertising.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>
                <a:latin typeface="Times New Roman" pitchFamily="18"/>
                <a:cs typeface="Times New Roman" pitchFamily="16"/>
              </a:rPr>
              <a:t>Science.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>
                <a:latin typeface="Times New Roman" pitchFamily="18"/>
                <a:cs typeface="Times New Roman" pitchFamily="16"/>
              </a:rPr>
              <a:t>Medicine.</a:t>
            </a:r>
          </a:p>
          <a:p>
            <a:pPr marL="0" lvl="0" indent="0">
              <a:spcBef>
                <a:spcPts val="1001"/>
              </a:spcBef>
              <a:buFont typeface="Wingdings"/>
              <a:buChar char="ü"/>
            </a:pPr>
            <a:r>
              <a:rPr lang="en-US">
                <a:latin typeface="Times New Roman" pitchFamily="18"/>
                <a:cs typeface="Times New Roman" pitchFamily="16"/>
              </a:rPr>
              <a:t>Keeping memories.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454079" y="1950120"/>
            <a:ext cx="5519160" cy="34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205</Words>
  <Application>Microsoft Office PowerPoint</Application>
  <PresentationFormat>Předvádění na obrazovce (4:3)</PresentationFormat>
  <Paragraphs>61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Výchozí</vt:lpstr>
      <vt:lpstr>Výchozí 1</vt:lpstr>
      <vt:lpstr>Information and communication technologies: 8. Photography, its history. Digital Present and Future.   </vt:lpstr>
      <vt:lpstr>Prezentace aplikace PowerPoint</vt:lpstr>
      <vt:lpstr>Prezentace aplikace PowerPoint</vt:lpstr>
      <vt:lpstr>The history of photography</vt:lpstr>
      <vt:lpstr>Prezentace aplikace PowerPoint</vt:lpstr>
      <vt:lpstr>Prezentace aplikace PowerPoint</vt:lpstr>
      <vt:lpstr>Present of photography </vt:lpstr>
      <vt:lpstr>Present of photography</vt:lpstr>
      <vt:lpstr>Benefits of photography  </vt:lpstr>
      <vt:lpstr>Negatives of photography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communication technologies: 8. Photography, its history. Digital Present and Future.   </dc:title>
  <dc:creator>Marková Jana</dc:creator>
  <cp:lastModifiedBy>Marková Jana</cp:lastModifiedBy>
  <cp:revision>2</cp:revision>
  <dcterms:modified xsi:type="dcterms:W3CDTF">2017-08-25T10:19:08Z</dcterms:modified>
</cp:coreProperties>
</file>