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handoutMasterIdLst>
    <p:handoutMasterId r:id="rId12"/>
  </p:handoutMasterIdLst>
  <p:sldIdLst>
    <p:sldId id="256" r:id="rId3"/>
    <p:sldId id="257" r:id="rId4"/>
    <p:sldId id="258" r:id="rId5"/>
    <p:sldId id="259" r:id="rId6"/>
    <p:sldId id="260" r:id="rId7"/>
    <p:sldId id="261" r:id="rId8"/>
    <p:sldId id="262" r:id="rId9"/>
    <p:sldId id="263" r:id="rId10"/>
  </p:sldIdLst>
  <p:sldSz cx="12192000" cy="6858000" type="screen4x3"/>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102"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symbol pro záhlaví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3" name="Zástupný symbol pro datum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4" name="Zástupný symbol pro zápatí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5" name="Zástupný symbol pro číslo snímku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49DCE570-12FD-4430-932D-9D59811684B6}" type="slidenum">
              <a:t>‹#›</a:t>
            </a:fld>
            <a:endParaRPr lang="cs-CZ"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3088518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Zástupný symbol pro poznámky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cs-CZ"/>
          </a:p>
        </p:txBody>
      </p:sp>
      <p:sp>
        <p:nvSpPr>
          <p:cNvPr id="4" name="Zástupný symbol pro záhlaví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cs-CZ" sz="1400" kern="1200">
                <a:latin typeface="Times New Roman" pitchFamily="18"/>
                <a:ea typeface="Lucida Sans Unicode" pitchFamily="2"/>
                <a:cs typeface="Tahoma" pitchFamily="2"/>
              </a:defRPr>
            </a:lvl1pPr>
          </a:lstStyle>
          <a:p>
            <a:pPr lvl="0"/>
            <a:endParaRPr lang="cs-CZ"/>
          </a:p>
        </p:txBody>
      </p:sp>
      <p:sp>
        <p:nvSpPr>
          <p:cNvPr id="5" name="Zástupný symbol pro datum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cs-CZ" sz="1400" kern="1200">
                <a:latin typeface="Times New Roman" pitchFamily="18"/>
                <a:ea typeface="Lucida Sans Unicode" pitchFamily="2"/>
                <a:cs typeface="Tahoma" pitchFamily="2"/>
              </a:defRPr>
            </a:lvl1pPr>
          </a:lstStyle>
          <a:p>
            <a:pPr lvl="0"/>
            <a:endParaRPr lang="cs-CZ"/>
          </a:p>
        </p:txBody>
      </p:sp>
      <p:sp>
        <p:nvSpPr>
          <p:cNvPr id="6" name="Zástupný symbol pro zápatí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cs-CZ" sz="1400" kern="1200">
                <a:latin typeface="Times New Roman" pitchFamily="18"/>
                <a:ea typeface="Lucida Sans Unicode" pitchFamily="2"/>
                <a:cs typeface="Tahoma" pitchFamily="2"/>
              </a:defRPr>
            </a:lvl1pPr>
          </a:lstStyle>
          <a:p>
            <a:pPr lvl="0"/>
            <a:endParaRPr lang="cs-CZ"/>
          </a:p>
        </p:txBody>
      </p:sp>
      <p:sp>
        <p:nvSpPr>
          <p:cNvPr id="7" name="Zástupný symbol pro číslo snímku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cs-CZ" sz="1400" kern="1200">
                <a:latin typeface="Times New Roman" pitchFamily="18"/>
                <a:ea typeface="Lucida Sans Unicode" pitchFamily="2"/>
                <a:cs typeface="Tahoma" pitchFamily="2"/>
              </a:defRPr>
            </a:lvl1pPr>
          </a:lstStyle>
          <a:p>
            <a:pPr lvl="0"/>
            <a:fld id="{7067A45A-975F-4855-AC46-DCD2CFD9422A}" type="slidenum">
              <a:t>‹#›</a:t>
            </a:fld>
            <a:endParaRPr lang="cs-CZ"/>
          </a:p>
        </p:txBody>
      </p:sp>
    </p:spTree>
    <p:extLst>
      <p:ext uri="{BB962C8B-B14F-4D97-AF65-F5344CB8AC3E}">
        <p14:creationId xmlns:p14="http://schemas.microsoft.com/office/powerpoint/2010/main" val="3921488335"/>
      </p:ext>
    </p:extLst>
  </p:cSld>
  <p:clrMap bg1="lt1" tx1="dk1" bg2="lt2" tx2="dk2" accent1="accent1" accent2="accent2" accent3="accent3" accent4="accent4" accent5="accent5" accent6="accent6" hlink="hlink" folHlink="folHlink"/>
  <p:notesStyle>
    <a:lvl1pPr marL="216000" marR="0" indent="-216000" rtl="0" hangingPunct="0">
      <a:tabLst/>
      <a:defRPr lang="cs-CZ"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pPr lvl="0"/>
            <a:fld id="{51A2FB22-241D-412B-8D58-04EBAEA8A7B4}"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B7669287-54D4-4EFB-BC99-14AAF06AF857}" type="slidenum">
              <a:t>‹#›</a:t>
            </a:fld>
            <a:endParaRPr lang="cs-CZ"/>
          </a:p>
        </p:txBody>
      </p:sp>
    </p:spTree>
    <p:extLst>
      <p:ext uri="{BB962C8B-B14F-4D97-AF65-F5344CB8AC3E}">
        <p14:creationId xmlns:p14="http://schemas.microsoft.com/office/powerpoint/2010/main" val="4120125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51A2FB22-241D-412B-8D58-04EBAEA8A7B4}"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27FAAD67-5D2C-42AD-AC3F-720631C2B239}" type="slidenum">
              <a:t>‹#›</a:t>
            </a:fld>
            <a:endParaRPr lang="cs-CZ"/>
          </a:p>
        </p:txBody>
      </p:sp>
    </p:spTree>
    <p:extLst>
      <p:ext uri="{BB962C8B-B14F-4D97-AF65-F5344CB8AC3E}">
        <p14:creationId xmlns:p14="http://schemas.microsoft.com/office/powerpoint/2010/main" val="40841674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1122363"/>
            <a:ext cx="2743200" cy="5008562"/>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09600" y="1122363"/>
            <a:ext cx="8077200" cy="5008562"/>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51A2FB22-241D-412B-8D58-04EBAEA8A7B4}"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DF300DFB-F29B-4FA5-AF19-B60A7650E227}" type="slidenum">
              <a:t>‹#›</a:t>
            </a:fld>
            <a:endParaRPr lang="cs-CZ"/>
          </a:p>
        </p:txBody>
      </p:sp>
    </p:spTree>
    <p:extLst>
      <p:ext uri="{BB962C8B-B14F-4D97-AF65-F5344CB8AC3E}">
        <p14:creationId xmlns:p14="http://schemas.microsoft.com/office/powerpoint/2010/main" val="22848706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pPr lvl="0"/>
            <a:fld id="{0F245998-1823-498C-AA62-C59F2C405E2D}"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3BCDFA16-A9FE-4F1F-BA83-1A25492B8045}" type="slidenum">
              <a:t>‹#›</a:t>
            </a:fld>
            <a:endParaRPr lang="cs-CZ"/>
          </a:p>
        </p:txBody>
      </p:sp>
    </p:spTree>
    <p:extLst>
      <p:ext uri="{BB962C8B-B14F-4D97-AF65-F5344CB8AC3E}">
        <p14:creationId xmlns:p14="http://schemas.microsoft.com/office/powerpoint/2010/main" val="2552168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0F245998-1823-498C-AA62-C59F2C405E2D}"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787051F0-ABA0-43C1-9695-6FA06EF568C9}" type="slidenum">
              <a:t>‹#›</a:t>
            </a:fld>
            <a:endParaRPr lang="cs-CZ"/>
          </a:p>
        </p:txBody>
      </p:sp>
    </p:spTree>
    <p:extLst>
      <p:ext uri="{BB962C8B-B14F-4D97-AF65-F5344CB8AC3E}">
        <p14:creationId xmlns:p14="http://schemas.microsoft.com/office/powerpoint/2010/main" val="712542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pPr lvl="0"/>
            <a:fld id="{0F245998-1823-498C-AA62-C59F2C405E2D}"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48F0FC18-B4FD-4DE9-B6C3-FD0D9B6D2031}" type="slidenum">
              <a:t>‹#›</a:t>
            </a:fld>
            <a:endParaRPr lang="cs-CZ"/>
          </a:p>
        </p:txBody>
      </p:sp>
    </p:spTree>
    <p:extLst>
      <p:ext uri="{BB962C8B-B14F-4D97-AF65-F5344CB8AC3E}">
        <p14:creationId xmlns:p14="http://schemas.microsoft.com/office/powerpoint/2010/main" val="3438677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pPr lvl="0"/>
            <a:fld id="{0F245998-1823-498C-AA62-C59F2C405E2D}"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502F5CAE-348A-43E0-A3C2-5178FB8134F5}" type="slidenum">
              <a:t>‹#›</a:t>
            </a:fld>
            <a:endParaRPr lang="cs-CZ"/>
          </a:p>
        </p:txBody>
      </p:sp>
    </p:spTree>
    <p:extLst>
      <p:ext uri="{BB962C8B-B14F-4D97-AF65-F5344CB8AC3E}">
        <p14:creationId xmlns:p14="http://schemas.microsoft.com/office/powerpoint/2010/main" val="134341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pPr lvl="0"/>
            <a:fld id="{0F245998-1823-498C-AA62-C59F2C405E2D}" type="datetime1">
              <a:rPr lang="cs-CZ" smtClean="0"/>
              <a:pPr lvl="0"/>
              <a:t>25.8.2017</a:t>
            </a:fld>
            <a:endParaRPr lang="cs-CZ"/>
          </a:p>
        </p:txBody>
      </p:sp>
      <p:sp>
        <p:nvSpPr>
          <p:cNvPr id="8" name="Zástupný symbol pro zápatí 7"/>
          <p:cNvSpPr>
            <a:spLocks noGrp="1"/>
          </p:cNvSpPr>
          <p:nvPr>
            <p:ph type="ftr" sz="quarter" idx="11"/>
          </p:nvPr>
        </p:nvSpPr>
        <p:spPr/>
        <p:txBody>
          <a:bodyPr/>
          <a:lstStyle/>
          <a:p>
            <a:pPr lvl="0"/>
            <a:endParaRPr lang="cs-CZ"/>
          </a:p>
        </p:txBody>
      </p:sp>
      <p:sp>
        <p:nvSpPr>
          <p:cNvPr id="9" name="Zástupný symbol pro číslo snímku 8"/>
          <p:cNvSpPr>
            <a:spLocks noGrp="1"/>
          </p:cNvSpPr>
          <p:nvPr>
            <p:ph type="sldNum" sz="quarter" idx="12"/>
          </p:nvPr>
        </p:nvSpPr>
        <p:spPr/>
        <p:txBody>
          <a:bodyPr/>
          <a:lstStyle/>
          <a:p>
            <a:pPr lvl="0"/>
            <a:fld id="{DAD17A15-133F-4DC2-A41E-678AD7465011}" type="slidenum">
              <a:t>‹#›</a:t>
            </a:fld>
            <a:endParaRPr lang="cs-CZ"/>
          </a:p>
        </p:txBody>
      </p:sp>
    </p:spTree>
    <p:extLst>
      <p:ext uri="{BB962C8B-B14F-4D97-AF65-F5344CB8AC3E}">
        <p14:creationId xmlns:p14="http://schemas.microsoft.com/office/powerpoint/2010/main" val="3997712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pPr lvl="0"/>
            <a:fld id="{0F245998-1823-498C-AA62-C59F2C405E2D}" type="datetime1">
              <a:rPr lang="cs-CZ" smtClean="0"/>
              <a:pPr lvl="0"/>
              <a:t>25.8.2017</a:t>
            </a:fld>
            <a:endParaRPr lang="cs-CZ"/>
          </a:p>
        </p:txBody>
      </p:sp>
      <p:sp>
        <p:nvSpPr>
          <p:cNvPr id="4" name="Zástupný symbol pro zápatí 3"/>
          <p:cNvSpPr>
            <a:spLocks noGrp="1"/>
          </p:cNvSpPr>
          <p:nvPr>
            <p:ph type="ftr" sz="quarter" idx="11"/>
          </p:nvPr>
        </p:nvSpPr>
        <p:spPr/>
        <p:txBody>
          <a:bodyPr/>
          <a:lstStyle/>
          <a:p>
            <a:pPr lvl="0"/>
            <a:endParaRPr lang="cs-CZ"/>
          </a:p>
        </p:txBody>
      </p:sp>
      <p:sp>
        <p:nvSpPr>
          <p:cNvPr id="5" name="Zástupný symbol pro číslo snímku 4"/>
          <p:cNvSpPr>
            <a:spLocks noGrp="1"/>
          </p:cNvSpPr>
          <p:nvPr>
            <p:ph type="sldNum" sz="quarter" idx="12"/>
          </p:nvPr>
        </p:nvSpPr>
        <p:spPr/>
        <p:txBody>
          <a:bodyPr/>
          <a:lstStyle/>
          <a:p>
            <a:pPr lvl="0"/>
            <a:fld id="{517994BB-A7E1-4DAF-AC2B-2696AC94D2E8}" type="slidenum">
              <a:t>‹#›</a:t>
            </a:fld>
            <a:endParaRPr lang="cs-CZ"/>
          </a:p>
        </p:txBody>
      </p:sp>
    </p:spTree>
    <p:extLst>
      <p:ext uri="{BB962C8B-B14F-4D97-AF65-F5344CB8AC3E}">
        <p14:creationId xmlns:p14="http://schemas.microsoft.com/office/powerpoint/2010/main" val="15120289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lvl="0"/>
            <a:fld id="{0F245998-1823-498C-AA62-C59F2C405E2D}" type="datetime1">
              <a:rPr lang="cs-CZ" smtClean="0"/>
              <a:pPr lvl="0"/>
              <a:t>25.8.2017</a:t>
            </a:fld>
            <a:endParaRPr lang="cs-CZ"/>
          </a:p>
        </p:txBody>
      </p:sp>
      <p:sp>
        <p:nvSpPr>
          <p:cNvPr id="3" name="Zástupný symbol pro zápatí 2"/>
          <p:cNvSpPr>
            <a:spLocks noGrp="1"/>
          </p:cNvSpPr>
          <p:nvPr>
            <p:ph type="ftr" sz="quarter" idx="11"/>
          </p:nvPr>
        </p:nvSpPr>
        <p:spPr/>
        <p:txBody>
          <a:bodyPr/>
          <a:lstStyle/>
          <a:p>
            <a:pPr lvl="0"/>
            <a:endParaRPr lang="cs-CZ"/>
          </a:p>
        </p:txBody>
      </p:sp>
      <p:sp>
        <p:nvSpPr>
          <p:cNvPr id="4" name="Zástupný symbol pro číslo snímku 3"/>
          <p:cNvSpPr>
            <a:spLocks noGrp="1"/>
          </p:cNvSpPr>
          <p:nvPr>
            <p:ph type="sldNum" sz="quarter" idx="12"/>
          </p:nvPr>
        </p:nvSpPr>
        <p:spPr/>
        <p:txBody>
          <a:bodyPr/>
          <a:lstStyle/>
          <a:p>
            <a:pPr lvl="0"/>
            <a:fld id="{3DA90C6A-ADED-4F6B-8222-2A11B050A628}" type="slidenum">
              <a:t>‹#›</a:t>
            </a:fld>
            <a:endParaRPr lang="cs-CZ"/>
          </a:p>
        </p:txBody>
      </p:sp>
    </p:spTree>
    <p:extLst>
      <p:ext uri="{BB962C8B-B14F-4D97-AF65-F5344CB8AC3E}">
        <p14:creationId xmlns:p14="http://schemas.microsoft.com/office/powerpoint/2010/main" val="31420760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0F245998-1823-498C-AA62-C59F2C405E2D}"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DFEBEDE6-A17C-4CB6-80A2-76677FAB2C98}" type="slidenum">
              <a:t>‹#›</a:t>
            </a:fld>
            <a:endParaRPr lang="cs-CZ"/>
          </a:p>
        </p:txBody>
      </p:sp>
    </p:spTree>
    <p:extLst>
      <p:ext uri="{BB962C8B-B14F-4D97-AF65-F5344CB8AC3E}">
        <p14:creationId xmlns:p14="http://schemas.microsoft.com/office/powerpoint/2010/main" val="23688346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51A2FB22-241D-412B-8D58-04EBAEA8A7B4}"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439D4591-820A-478E-993B-BD0F242B6FA2}" type="slidenum">
              <a:t>‹#›</a:t>
            </a:fld>
            <a:endParaRPr lang="cs-CZ"/>
          </a:p>
        </p:txBody>
      </p:sp>
    </p:spTree>
    <p:extLst>
      <p:ext uri="{BB962C8B-B14F-4D97-AF65-F5344CB8AC3E}">
        <p14:creationId xmlns:p14="http://schemas.microsoft.com/office/powerpoint/2010/main" val="466629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0F245998-1823-498C-AA62-C59F2C405E2D}"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CFE3E07D-EA6B-4857-9127-8B6A66FFE8DD}" type="slidenum">
              <a:t>‹#›</a:t>
            </a:fld>
            <a:endParaRPr lang="cs-CZ"/>
          </a:p>
        </p:txBody>
      </p:sp>
    </p:spTree>
    <p:extLst>
      <p:ext uri="{BB962C8B-B14F-4D97-AF65-F5344CB8AC3E}">
        <p14:creationId xmlns:p14="http://schemas.microsoft.com/office/powerpoint/2010/main" val="32698717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0F245998-1823-498C-AA62-C59F2C405E2D}"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A03CC513-4265-4CE0-BADE-CB3F44DCF164}" type="slidenum">
              <a:t>‹#›</a:t>
            </a:fld>
            <a:endParaRPr lang="cs-CZ"/>
          </a:p>
        </p:txBody>
      </p:sp>
    </p:spTree>
    <p:extLst>
      <p:ext uri="{BB962C8B-B14F-4D97-AF65-F5344CB8AC3E}">
        <p14:creationId xmlns:p14="http://schemas.microsoft.com/office/powerpoint/2010/main" val="17820587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0F245998-1823-498C-AA62-C59F2C405E2D}"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91A25104-0955-45BE-95B9-EB0BA17C2B4A}" type="slidenum">
              <a:t>‹#›</a:t>
            </a:fld>
            <a:endParaRPr lang="cs-CZ"/>
          </a:p>
        </p:txBody>
      </p:sp>
    </p:spTree>
    <p:extLst>
      <p:ext uri="{BB962C8B-B14F-4D97-AF65-F5344CB8AC3E}">
        <p14:creationId xmlns:p14="http://schemas.microsoft.com/office/powerpoint/2010/main" val="2409497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pPr lvl="0"/>
            <a:fld id="{51A2FB22-241D-412B-8D58-04EBAEA8A7B4}"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0F47BA9B-18AF-4AD4-A53A-F59CA9EBFE2F}" type="slidenum">
              <a:t>‹#›</a:t>
            </a:fld>
            <a:endParaRPr lang="cs-CZ"/>
          </a:p>
        </p:txBody>
      </p:sp>
    </p:spTree>
    <p:extLst>
      <p:ext uri="{BB962C8B-B14F-4D97-AF65-F5344CB8AC3E}">
        <p14:creationId xmlns:p14="http://schemas.microsoft.com/office/powerpoint/2010/main" val="39573349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096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pPr lvl="0"/>
            <a:fld id="{51A2FB22-241D-412B-8D58-04EBAEA8A7B4}"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EDD34DEB-8212-4B62-A9D7-D52459C286B5}" type="slidenum">
              <a:t>‹#›</a:t>
            </a:fld>
            <a:endParaRPr lang="cs-CZ"/>
          </a:p>
        </p:txBody>
      </p:sp>
    </p:spTree>
    <p:extLst>
      <p:ext uri="{BB962C8B-B14F-4D97-AF65-F5344CB8AC3E}">
        <p14:creationId xmlns:p14="http://schemas.microsoft.com/office/powerpoint/2010/main" val="20014432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pPr lvl="0"/>
            <a:fld id="{51A2FB22-241D-412B-8D58-04EBAEA8A7B4}" type="datetime1">
              <a:rPr lang="cs-CZ" smtClean="0"/>
              <a:pPr lvl="0"/>
              <a:t>25.8.2017</a:t>
            </a:fld>
            <a:endParaRPr lang="cs-CZ"/>
          </a:p>
        </p:txBody>
      </p:sp>
      <p:sp>
        <p:nvSpPr>
          <p:cNvPr id="8" name="Zástupný symbol pro zápatí 7"/>
          <p:cNvSpPr>
            <a:spLocks noGrp="1"/>
          </p:cNvSpPr>
          <p:nvPr>
            <p:ph type="ftr" sz="quarter" idx="11"/>
          </p:nvPr>
        </p:nvSpPr>
        <p:spPr/>
        <p:txBody>
          <a:bodyPr/>
          <a:lstStyle/>
          <a:p>
            <a:pPr lvl="0"/>
            <a:endParaRPr lang="cs-CZ"/>
          </a:p>
        </p:txBody>
      </p:sp>
      <p:sp>
        <p:nvSpPr>
          <p:cNvPr id="9" name="Zástupný symbol pro číslo snímku 8"/>
          <p:cNvSpPr>
            <a:spLocks noGrp="1"/>
          </p:cNvSpPr>
          <p:nvPr>
            <p:ph type="sldNum" sz="quarter" idx="12"/>
          </p:nvPr>
        </p:nvSpPr>
        <p:spPr/>
        <p:txBody>
          <a:bodyPr/>
          <a:lstStyle/>
          <a:p>
            <a:pPr lvl="0"/>
            <a:fld id="{68811EFB-05D1-47B7-B8C7-6AECB9051FD6}" type="slidenum">
              <a:t>‹#›</a:t>
            </a:fld>
            <a:endParaRPr lang="cs-CZ"/>
          </a:p>
        </p:txBody>
      </p:sp>
    </p:spTree>
    <p:extLst>
      <p:ext uri="{BB962C8B-B14F-4D97-AF65-F5344CB8AC3E}">
        <p14:creationId xmlns:p14="http://schemas.microsoft.com/office/powerpoint/2010/main" val="3333469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pPr lvl="0"/>
            <a:fld id="{51A2FB22-241D-412B-8D58-04EBAEA8A7B4}" type="datetime1">
              <a:rPr lang="cs-CZ" smtClean="0"/>
              <a:pPr lvl="0"/>
              <a:t>25.8.2017</a:t>
            </a:fld>
            <a:endParaRPr lang="cs-CZ"/>
          </a:p>
        </p:txBody>
      </p:sp>
      <p:sp>
        <p:nvSpPr>
          <p:cNvPr id="4" name="Zástupný symbol pro zápatí 3"/>
          <p:cNvSpPr>
            <a:spLocks noGrp="1"/>
          </p:cNvSpPr>
          <p:nvPr>
            <p:ph type="ftr" sz="quarter" idx="11"/>
          </p:nvPr>
        </p:nvSpPr>
        <p:spPr/>
        <p:txBody>
          <a:bodyPr/>
          <a:lstStyle/>
          <a:p>
            <a:pPr lvl="0"/>
            <a:endParaRPr lang="cs-CZ"/>
          </a:p>
        </p:txBody>
      </p:sp>
      <p:sp>
        <p:nvSpPr>
          <p:cNvPr id="5" name="Zástupný symbol pro číslo snímku 4"/>
          <p:cNvSpPr>
            <a:spLocks noGrp="1"/>
          </p:cNvSpPr>
          <p:nvPr>
            <p:ph type="sldNum" sz="quarter" idx="12"/>
          </p:nvPr>
        </p:nvSpPr>
        <p:spPr/>
        <p:txBody>
          <a:bodyPr/>
          <a:lstStyle/>
          <a:p>
            <a:pPr lvl="0"/>
            <a:fld id="{7FF37BD1-8CF1-4303-91C7-86C7BE9BB5A8}" type="slidenum">
              <a:t>‹#›</a:t>
            </a:fld>
            <a:endParaRPr lang="cs-CZ"/>
          </a:p>
        </p:txBody>
      </p:sp>
    </p:spTree>
    <p:extLst>
      <p:ext uri="{BB962C8B-B14F-4D97-AF65-F5344CB8AC3E}">
        <p14:creationId xmlns:p14="http://schemas.microsoft.com/office/powerpoint/2010/main" val="1466054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lvl="0"/>
            <a:fld id="{51A2FB22-241D-412B-8D58-04EBAEA8A7B4}" type="datetime1">
              <a:rPr lang="cs-CZ" smtClean="0"/>
              <a:pPr lvl="0"/>
              <a:t>25.8.2017</a:t>
            </a:fld>
            <a:endParaRPr lang="cs-CZ"/>
          </a:p>
        </p:txBody>
      </p:sp>
      <p:sp>
        <p:nvSpPr>
          <p:cNvPr id="3" name="Zástupný symbol pro zápatí 2"/>
          <p:cNvSpPr>
            <a:spLocks noGrp="1"/>
          </p:cNvSpPr>
          <p:nvPr>
            <p:ph type="ftr" sz="quarter" idx="11"/>
          </p:nvPr>
        </p:nvSpPr>
        <p:spPr/>
        <p:txBody>
          <a:bodyPr/>
          <a:lstStyle/>
          <a:p>
            <a:pPr lvl="0"/>
            <a:endParaRPr lang="cs-CZ"/>
          </a:p>
        </p:txBody>
      </p:sp>
      <p:sp>
        <p:nvSpPr>
          <p:cNvPr id="4" name="Zástupný symbol pro číslo snímku 3"/>
          <p:cNvSpPr>
            <a:spLocks noGrp="1"/>
          </p:cNvSpPr>
          <p:nvPr>
            <p:ph type="sldNum" sz="quarter" idx="12"/>
          </p:nvPr>
        </p:nvSpPr>
        <p:spPr/>
        <p:txBody>
          <a:bodyPr/>
          <a:lstStyle/>
          <a:p>
            <a:pPr lvl="0"/>
            <a:fld id="{9BDC6FBC-B8E6-4AD8-AA72-3D33DC6AE0C4}" type="slidenum">
              <a:t>‹#›</a:t>
            </a:fld>
            <a:endParaRPr lang="cs-CZ"/>
          </a:p>
        </p:txBody>
      </p:sp>
    </p:spTree>
    <p:extLst>
      <p:ext uri="{BB962C8B-B14F-4D97-AF65-F5344CB8AC3E}">
        <p14:creationId xmlns:p14="http://schemas.microsoft.com/office/powerpoint/2010/main" val="2364323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51A2FB22-241D-412B-8D58-04EBAEA8A7B4}"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67B22670-1581-4247-99ED-1045962FFA61}" type="slidenum">
              <a:t>‹#›</a:t>
            </a:fld>
            <a:endParaRPr lang="cs-CZ"/>
          </a:p>
        </p:txBody>
      </p:sp>
    </p:spTree>
    <p:extLst>
      <p:ext uri="{BB962C8B-B14F-4D97-AF65-F5344CB8AC3E}">
        <p14:creationId xmlns:p14="http://schemas.microsoft.com/office/powerpoint/2010/main" val="1080422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51A2FB22-241D-412B-8D58-04EBAEA8A7B4}"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FA34726B-9B18-4445-AFC6-2324189192E3}" type="slidenum">
              <a:t>‹#›</a:t>
            </a:fld>
            <a:endParaRPr lang="cs-CZ"/>
          </a:p>
        </p:txBody>
      </p:sp>
    </p:spTree>
    <p:extLst>
      <p:ext uri="{BB962C8B-B14F-4D97-AF65-F5344CB8AC3E}">
        <p14:creationId xmlns:p14="http://schemas.microsoft.com/office/powerpoint/2010/main" val="30639367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dpis 1"/>
          <p:cNvSpPr txBox="1">
            <a:spLocks noGrp="1"/>
          </p:cNvSpPr>
          <p:nvPr>
            <p:ph type="title"/>
          </p:nvPr>
        </p:nvSpPr>
        <p:spPr>
          <a:xfrm>
            <a:off x="1523880" y="1122480"/>
            <a:ext cx="9143640" cy="2387160"/>
          </a:xfrm>
          <a:prstGeom prst="rect">
            <a:avLst/>
          </a:prstGeom>
          <a:noFill/>
          <a:ln>
            <a:noFill/>
          </a:ln>
        </p:spPr>
        <p:txBody>
          <a:bodyPr vert="horz" wrap="square" lIns="90000" tIns="45000" rIns="90000" bIns="45000" anchor="b"/>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cs-CZ"/>
              <a:t>Klepněte pro úpravu formátu titulního textuKliknutím lze upravit styl.</a:t>
            </a:r>
          </a:p>
        </p:txBody>
      </p:sp>
      <p:sp>
        <p:nvSpPr>
          <p:cNvPr id="3" name="Zástupný symbol pro datum 3"/>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51A2FB22-241D-412B-8D58-04EBAEA8A7B4}" type="datetime1">
              <a:rPr lang="cs-CZ"/>
              <a:pPr lvl="0"/>
              <a:t>2017/8/25</a:t>
            </a:fld>
            <a:endParaRPr lang="cs-CZ"/>
          </a:p>
        </p:txBody>
      </p:sp>
      <p:sp>
        <p:nvSpPr>
          <p:cNvPr id="4" name="Zástupný symbol pro zápatí 4"/>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lstStyle>
            <a:lvl1pPr lvl="0" rtl="0" hangingPunct="0">
              <a:buNone/>
              <a:tabLst/>
              <a:defRPr lang="cs-CZ" sz="2400" kern="1200">
                <a:latin typeface="Times New Roman" pitchFamily="18"/>
                <a:ea typeface="Lucida Sans Unicode" pitchFamily="2"/>
                <a:cs typeface="Tahoma" pitchFamily="2"/>
              </a:defRPr>
            </a:lvl1pPr>
          </a:lstStyle>
          <a:p>
            <a:pPr lvl="0"/>
            <a:endParaRPr lang="cs-CZ"/>
          </a:p>
        </p:txBody>
      </p:sp>
      <p:sp>
        <p:nvSpPr>
          <p:cNvPr id="5" name="Zástupný symbol pro číslo snímku 5"/>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9BA110CA-4108-4E5B-96FC-5F4650E03761}" type="slidenum">
              <a:t>‹#›</a:t>
            </a:fld>
            <a:endParaRPr lang="cs-CZ"/>
          </a:p>
        </p:txBody>
      </p:sp>
      <p:sp>
        <p:nvSpPr>
          <p:cNvPr id="6" name="Zástupný symbol pro text 5"/>
          <p:cNvSpPr txBox="1">
            <a:spLocks noGrp="1"/>
          </p:cNvSpPr>
          <p:nvPr>
            <p:ph type="body" idx="1"/>
          </p:nvPr>
        </p:nvSpPr>
        <p:spPr>
          <a:xfrm>
            <a:off x="609480" y="1604520"/>
            <a:ext cx="10972440" cy="4525920"/>
          </a:xfrm>
          <a:prstGeom prst="rect">
            <a:avLst/>
          </a:prstGeom>
          <a:noFill/>
          <a:ln>
            <a:noFill/>
          </a:ln>
        </p:spPr>
        <p:txBody>
          <a:bodyPr vert="horz" lIns="0" tIns="0" rIns="0" bIns="0"/>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l" rtl="0" hangingPunct="1">
        <a:lnSpc>
          <a:spcPct val="90000"/>
        </a:lnSpc>
        <a:spcBef>
          <a:spcPts val="0"/>
        </a:spcBef>
        <a:spcAft>
          <a:spcPts val="0"/>
        </a:spcAft>
        <a:buNone/>
        <a:tabLst/>
        <a:defRPr lang="cs-CZ" sz="6000" b="0" i="0" u="none" strike="noStrike" kern="1200" spc="0">
          <a:ln>
            <a:noFill/>
          </a:ln>
          <a:solidFill>
            <a:srgbClr val="000000"/>
          </a:solidFill>
          <a:latin typeface="Calibri Light" pitchFamily="18"/>
          <a:ea typeface="Microsoft YaHei" pitchFamily="2"/>
          <a:cs typeface="Mangal" pitchFamily="2"/>
        </a:defRPr>
      </a:lvl1pPr>
    </p:titleStyle>
    <p:bodyStyle>
      <a:lvl1pPr algn="l" rtl="0" hangingPunct="1">
        <a:lnSpc>
          <a:spcPct val="90000"/>
        </a:lnSpc>
        <a:spcBef>
          <a:spcPts val="0"/>
        </a:spcBef>
        <a:spcAft>
          <a:spcPts val="1417"/>
        </a:spcAft>
        <a:tabLst/>
        <a:defRPr lang="cs-CZ" sz="2800" b="0" i="0" u="none" strike="noStrike" kern="1200" spc="0">
          <a:ln>
            <a:noFill/>
          </a:ln>
          <a:solidFill>
            <a:srgbClr val="000000"/>
          </a:solidFill>
          <a:latin typeface="Calibri" pitchFamily="18"/>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dpis 1"/>
          <p:cNvSpPr txBox="1">
            <a:spLocks noGrp="1"/>
          </p:cNvSpPr>
          <p:nvPr>
            <p:ph type="title"/>
          </p:nvPr>
        </p:nvSpPr>
        <p:spPr>
          <a:xfrm>
            <a:off x="838080" y="365040"/>
            <a:ext cx="10515240" cy="132516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cs-CZ"/>
              <a:t>Klepněte pro úpravu formátu titulního textuKliknutím lze upravit styl.</a:t>
            </a:r>
          </a:p>
        </p:txBody>
      </p:sp>
      <p:sp>
        <p:nvSpPr>
          <p:cNvPr id="3" name="Zástupný symbol pro obsah 2"/>
          <p:cNvSpPr txBox="1">
            <a:spLocks noGrp="1"/>
          </p:cNvSpPr>
          <p:nvPr>
            <p:ph type="body" idx="1"/>
          </p:nvPr>
        </p:nvSpPr>
        <p:spPr>
          <a:xfrm>
            <a:off x="838080" y="1825560"/>
            <a:ext cx="10515240" cy="4350960"/>
          </a:xfrm>
          <a:prstGeom prst="rect">
            <a:avLst/>
          </a:prstGeom>
          <a:noFill/>
          <a:ln>
            <a:noFill/>
          </a:ln>
        </p:spPr>
        <p:txBody>
          <a:bodyPr vert="horz" wrap="square" lIns="90000" tIns="45000" rIns="90000" bIns="45000" anchor="t"/>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lvl="0"/>
            <a:r>
              <a:rPr lang="cs-CZ"/>
              <a:t>Klepněte pro úpravu formátu textu osnovy</a:t>
            </a:r>
          </a:p>
          <a:p>
            <a:pPr lvl="1"/>
            <a:r>
              <a:rPr lang="cs-CZ"/>
              <a:t>Druhá úroveň</a:t>
            </a:r>
          </a:p>
          <a:p>
            <a:pPr lvl="2"/>
            <a:r>
              <a:rPr lang="cs-CZ"/>
              <a:t>Třetí úroveň</a:t>
            </a:r>
          </a:p>
          <a:p>
            <a:pPr lvl="3"/>
            <a:r>
              <a:rPr lang="cs-CZ"/>
              <a:t>Čtvrtá úroveň osnovy</a:t>
            </a:r>
          </a:p>
          <a:p>
            <a:pPr lvl="4"/>
            <a:r>
              <a:rPr lang="cs-CZ"/>
              <a:t>Pátá úroveň osnovy</a:t>
            </a:r>
          </a:p>
          <a:p>
            <a:pPr lvl="5"/>
            <a:r>
              <a:rPr lang="cs-CZ"/>
              <a:t>Šestá úroveň</a:t>
            </a:r>
          </a:p>
          <a:p>
            <a:pPr lvl="6"/>
            <a:r>
              <a:rPr lang="cs-CZ"/>
              <a:t>Sedmá úroveň</a:t>
            </a:r>
          </a:p>
          <a:p>
            <a:pPr lvl="7"/>
            <a:r>
              <a:rPr lang="cs-CZ"/>
              <a:t>Osmá úroveň textu</a:t>
            </a:r>
          </a:p>
          <a:p>
            <a:pPr lvl="0"/>
            <a:r>
              <a:rPr lang="cs-CZ"/>
              <a:t>Devátá úroveňKliknutím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0F245998-1823-498C-AA62-C59F2C405E2D}" type="datetime1">
              <a:rPr lang="cs-CZ"/>
              <a:pPr lvl="0"/>
              <a:t>2017/8/25</a:t>
            </a:fld>
            <a:endParaRPr lang="cs-CZ"/>
          </a:p>
        </p:txBody>
      </p:sp>
      <p:sp>
        <p:nvSpPr>
          <p:cNvPr id="5" name="Zástupný symbol pro zápatí 4"/>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lstStyle>
            <a:lvl1pPr lvl="0" rtl="0" hangingPunct="0">
              <a:buNone/>
              <a:tabLst/>
              <a:defRPr lang="cs-CZ" sz="2400" kern="1200">
                <a:latin typeface="Times New Roman" pitchFamily="18"/>
                <a:ea typeface="Lucida Sans Unicode" pitchFamily="2"/>
                <a:cs typeface="Tahoma" pitchFamily="2"/>
              </a:defRPr>
            </a:lvl1pPr>
          </a:lstStyle>
          <a:p>
            <a:pPr lvl="0"/>
            <a:endParaRPr lang="cs-CZ"/>
          </a:p>
        </p:txBody>
      </p:sp>
      <p:sp>
        <p:nvSpPr>
          <p:cNvPr id="6" name="Zástupný symbol pro číslo snímku 5"/>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42A66F63-A7E7-4799-90B6-012E43901C65}" type="slidenum">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l" rtl="0" hangingPunct="1">
        <a:lnSpc>
          <a:spcPct val="90000"/>
        </a:lnSpc>
        <a:spcBef>
          <a:spcPts val="0"/>
        </a:spcBef>
        <a:spcAft>
          <a:spcPts val="0"/>
        </a:spcAft>
        <a:buNone/>
        <a:tabLst/>
        <a:defRPr lang="cs-CZ" sz="4400" b="0" i="0" u="none" strike="noStrike" kern="1200" spc="0">
          <a:ln>
            <a:noFill/>
          </a:ln>
          <a:solidFill>
            <a:srgbClr val="000000"/>
          </a:solidFill>
          <a:latin typeface="Calibri Light" pitchFamily="18"/>
          <a:ea typeface="Microsoft YaHei" pitchFamily="2"/>
          <a:cs typeface="Mangal" pitchFamily="2"/>
        </a:defRPr>
      </a:lvl1pPr>
    </p:titleStyle>
    <p:bodyStyle>
      <a:lvl1pPr lvl="0">
        <a:buSzPct val="45000"/>
        <a:buFont typeface="StarSymbol"/>
        <a:buChar char="●"/>
        <a:tabLst/>
        <a:defRPr lang="cs-CZ" sz="2800" b="0" i="0" u="none" strike="noStrike" spc="0">
          <a:solidFill>
            <a:srgbClr val="000000"/>
          </a:solidFill>
          <a:latin typeface="Calibri" pitchFamily="18"/>
        </a:defRPr>
      </a:lvl1pPr>
      <a:lvl2pPr lvl="1">
        <a:buSzPct val="75000"/>
        <a:buFont typeface="StarSymbol"/>
        <a:buChar char="–"/>
        <a:tabLst/>
        <a:defRPr lang="cs-CZ" sz="2800" b="0" i="0" u="none" strike="noStrike" spc="0">
          <a:solidFill>
            <a:srgbClr val="000000"/>
          </a:solidFill>
          <a:latin typeface="Calibri" pitchFamily="18"/>
        </a:defRPr>
      </a:lvl2pPr>
      <a:lvl3pPr lvl="2">
        <a:buSzPct val="45000"/>
        <a:buFont typeface="StarSymbol"/>
        <a:buChar char="●"/>
        <a:tabLst/>
        <a:defRPr lang="cs-CZ" sz="2800" b="0" i="0" u="none" strike="noStrike" spc="0">
          <a:solidFill>
            <a:srgbClr val="000000"/>
          </a:solidFill>
          <a:latin typeface="Calibri" pitchFamily="18"/>
        </a:defRPr>
      </a:lvl3pPr>
      <a:lvl4pPr lvl="3">
        <a:buSzPct val="75000"/>
        <a:buFont typeface="StarSymbol"/>
        <a:buChar char="–"/>
        <a:tabLst/>
        <a:defRPr lang="cs-CZ" sz="2800" b="0" i="0" u="none" strike="noStrike" spc="0">
          <a:solidFill>
            <a:srgbClr val="000000"/>
          </a:solidFill>
          <a:latin typeface="Calibri" pitchFamily="18"/>
        </a:defRPr>
      </a:lvl4pPr>
      <a:lvl5pPr lvl="4">
        <a:buSzPct val="45000"/>
        <a:buFont typeface="StarSymbol"/>
        <a:buChar char="●"/>
        <a:tabLst/>
        <a:defRPr lang="cs-CZ" sz="2800" b="0" i="0" u="none" strike="noStrike" spc="0">
          <a:solidFill>
            <a:srgbClr val="000000"/>
          </a:solidFill>
          <a:latin typeface="Calibri" pitchFamily="18"/>
        </a:defRPr>
      </a:lvl5pPr>
      <a:lvl6pPr lvl="5">
        <a:buSzPct val="45000"/>
        <a:buFont typeface="StarSymbol"/>
        <a:buChar char="●"/>
        <a:tabLst/>
        <a:defRPr lang="cs-CZ" sz="2800" b="0" i="0" u="none" strike="noStrike" spc="0">
          <a:solidFill>
            <a:srgbClr val="000000"/>
          </a:solidFill>
          <a:latin typeface="Calibri" pitchFamily="18"/>
        </a:defRPr>
      </a:lvl6pPr>
      <a:lvl7pPr lvl="6">
        <a:buSzPct val="45000"/>
        <a:buFont typeface="StarSymbol"/>
        <a:buChar char="●"/>
        <a:tabLst/>
        <a:defRPr lang="cs-CZ" sz="2800" b="0" i="0" u="none" strike="noStrike" spc="0">
          <a:solidFill>
            <a:srgbClr val="000000"/>
          </a:solidFill>
          <a:latin typeface="Calibri" pitchFamily="18"/>
        </a:defRPr>
      </a:lvl7pPr>
      <a:lvl8pPr lvl="7">
        <a:buSzPct val="45000"/>
        <a:buFont typeface="StarSymbol"/>
        <a:buChar char="●"/>
        <a:tabLst/>
        <a:defRPr lang="cs-CZ" sz="2800" b="0" i="0" u="none" strike="noStrike" spc="0">
          <a:solidFill>
            <a:srgbClr val="000000"/>
          </a:solidFill>
          <a:latin typeface="Calibri" pitchFamily="18"/>
        </a:defRPr>
      </a:lvl8pPr>
      <a:lvl9pPr marL="0" marR="0" lvl="0" indent="0" algn="l" rtl="0" hangingPunct="1">
        <a:lnSpc>
          <a:spcPct val="90000"/>
        </a:lnSpc>
        <a:spcBef>
          <a:spcPts val="1001"/>
        </a:spcBef>
        <a:spcAft>
          <a:spcPts val="1417"/>
        </a:spcAft>
        <a:buSzPct val="45000"/>
        <a:buFont typeface="Arial" pitchFamily="32"/>
        <a:buChar char="•"/>
        <a:tabLst/>
        <a:defRPr lang="cs-CZ" sz="2800" b="0" i="0" u="none" strike="noStrike" spc="0">
          <a:solidFill>
            <a:srgbClr val="000000"/>
          </a:solidFill>
          <a:latin typeface="Calibri" pitchFamily="18"/>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325440" y="573480"/>
            <a:ext cx="11400480" cy="2541240"/>
          </a:xfrm>
        </p:spPr>
        <p:txBody>
          <a:bodyPr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sz="4000">
                <a:latin typeface="Times New Roman" pitchFamily="18"/>
                <a:cs typeface="Times New Roman" pitchFamily="18"/>
              </a:rPr>
              <a:t>Information and communication technologies</a:t>
            </a:r>
            <a:r>
              <a:rPr lang="cs-CZ" sz="4400" b="1">
                <a:latin typeface="Times New Roman" pitchFamily="18"/>
                <a:cs typeface="Times New Roman" pitchFamily="18"/>
              </a:rPr>
              <a:t>:</a:t>
            </a:r>
            <a:br>
              <a:rPr lang="cs-CZ" sz="4400" b="1">
                <a:latin typeface="Times New Roman" pitchFamily="18"/>
                <a:cs typeface="Times New Roman" pitchFamily="18"/>
              </a:rPr>
            </a:br>
            <a:r>
              <a:rPr lang="cs-CZ" sz="4400" b="1">
                <a:latin typeface="Times New Roman" pitchFamily="18"/>
                <a:cs typeface="Times New Roman" pitchFamily="18"/>
              </a:rPr>
              <a:t>7. Media education as a defense against the negative effects of media communications.</a:t>
            </a:r>
            <a:br>
              <a:rPr lang="cs-CZ" sz="4400" b="1">
                <a:latin typeface="Times New Roman" pitchFamily="18"/>
                <a:cs typeface="Times New Roman" pitchFamily="18"/>
              </a:rPr>
            </a:br>
            <a:r>
              <a:rPr lang="cs-CZ" sz="4400" b="1">
                <a:latin typeface="Times New Roman" pitchFamily="18"/>
                <a:cs typeface="Times New Roman" pitchFamily="18"/>
              </a:rPr>
              <a:t/>
            </a:r>
            <a:br>
              <a:rPr lang="cs-CZ" sz="4400" b="1">
                <a:latin typeface="Times New Roman" pitchFamily="18"/>
                <a:cs typeface="Times New Roman" pitchFamily="18"/>
              </a:rPr>
            </a:br>
            <a:endParaRPr lang="cs-CZ" sz="4400" b="1">
              <a:latin typeface="Times New Roman" pitchFamily="18"/>
              <a:cs typeface="Times New Roman" pitchFamily="18"/>
            </a:endParaRPr>
          </a:p>
        </p:txBody>
      </p:sp>
      <p:sp>
        <p:nvSpPr>
          <p:cNvPr id="3" name="Podnadpis 2"/>
          <p:cNvSpPr txBox="1">
            <a:spLocks noGrp="1"/>
          </p:cNvSpPr>
          <p:nvPr>
            <p:ph type="subTitle" idx="4294967295"/>
          </p:nvPr>
        </p:nvSpPr>
        <p:spPr>
          <a:xfrm>
            <a:off x="1523880" y="2852936"/>
            <a:ext cx="9143640" cy="2404504"/>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Aft>
                <a:spcPts val="0"/>
              </a:spcAft>
              <a:buNone/>
            </a:pPr>
            <a:r>
              <a:rPr lang="cs-CZ" sz="4400" b="1" dirty="0" err="1">
                <a:latin typeface="Calibri Light" pitchFamily="18"/>
              </a:rPr>
              <a:t>Methodological</a:t>
            </a:r>
            <a:r>
              <a:rPr lang="cs-CZ" sz="4400" b="1" dirty="0">
                <a:latin typeface="Calibri Light" pitchFamily="18"/>
              </a:rPr>
              <a:t> </a:t>
            </a:r>
            <a:r>
              <a:rPr lang="cs-CZ" sz="4400" b="1" dirty="0" err="1">
                <a:latin typeface="Calibri Light" pitchFamily="18"/>
              </a:rPr>
              <a:t>Concept</a:t>
            </a:r>
            <a:r>
              <a:rPr lang="cs-CZ" sz="4400" b="1" dirty="0">
                <a:latin typeface="Calibri Light" pitchFamily="18"/>
              </a:rPr>
              <a:t> </a:t>
            </a:r>
            <a:r>
              <a:rPr lang="cs-CZ" sz="4400" b="1" dirty="0" err="1">
                <a:latin typeface="Calibri Light" pitchFamily="18"/>
              </a:rPr>
              <a:t>for</a:t>
            </a:r>
            <a:r>
              <a:rPr lang="cs-CZ" sz="4400" b="1" dirty="0">
                <a:latin typeface="Calibri Light" pitchFamily="18"/>
              </a:rPr>
              <a:t> </a:t>
            </a:r>
            <a:r>
              <a:rPr lang="cs-CZ" sz="4400" b="1" dirty="0" err="1">
                <a:latin typeface="Calibri Light" pitchFamily="18"/>
              </a:rPr>
              <a:t>Effectively</a:t>
            </a:r>
            <a:r>
              <a:rPr lang="cs-CZ" sz="4400" b="1" dirty="0">
                <a:latin typeface="Calibri Light" pitchFamily="18"/>
              </a:rPr>
              <a:t> </a:t>
            </a:r>
            <a:r>
              <a:rPr lang="cs-CZ" sz="4400" b="1" dirty="0" err="1">
                <a:latin typeface="Calibri Light" pitchFamily="18"/>
              </a:rPr>
              <a:t>Supporting</a:t>
            </a:r>
            <a:r>
              <a:rPr lang="cs-CZ" sz="4400" b="1" dirty="0">
                <a:latin typeface="Calibri Light" pitchFamily="18"/>
              </a:rPr>
              <a:t> </a:t>
            </a:r>
            <a:r>
              <a:rPr lang="cs-CZ" sz="4400" b="1" dirty="0" err="1">
                <a:latin typeface="Calibri Light" pitchFamily="18"/>
              </a:rPr>
              <a:t>Key</a:t>
            </a:r>
            <a:r>
              <a:rPr lang="cs-CZ" sz="4400" b="1" dirty="0">
                <a:latin typeface="Calibri Light" pitchFamily="18"/>
              </a:rPr>
              <a:t> </a:t>
            </a:r>
            <a:r>
              <a:rPr lang="cs-CZ" sz="4400" b="1" dirty="0" err="1">
                <a:latin typeface="Calibri Light" pitchFamily="18"/>
              </a:rPr>
              <a:t>Competencies</a:t>
            </a:r>
            <a:r>
              <a:rPr lang="cs-CZ" sz="4400" b="1" dirty="0">
                <a:latin typeface="Calibri Light" pitchFamily="18"/>
              </a:rPr>
              <a:t> </a:t>
            </a:r>
            <a:r>
              <a:rPr lang="cs-CZ" sz="4400" b="1" dirty="0" err="1">
                <a:latin typeface="Calibri Light" pitchFamily="18"/>
              </a:rPr>
              <a:t>Using</a:t>
            </a:r>
            <a:r>
              <a:rPr lang="cs-CZ" sz="4400" b="1" dirty="0">
                <a:latin typeface="Calibri Light" pitchFamily="18"/>
              </a:rPr>
              <a:t> </a:t>
            </a:r>
            <a:r>
              <a:rPr lang="cs-CZ" sz="4400" b="1" dirty="0" err="1">
                <a:latin typeface="Calibri Light" pitchFamily="18"/>
              </a:rPr>
              <a:t>the</a:t>
            </a:r>
            <a:r>
              <a:rPr lang="cs-CZ" sz="4400" b="1" dirty="0">
                <a:latin typeface="Calibri Light" pitchFamily="18"/>
              </a:rPr>
              <a:t> </a:t>
            </a:r>
            <a:r>
              <a:rPr lang="cs-CZ" sz="4400" b="1" dirty="0" err="1">
                <a:latin typeface="Calibri Light" pitchFamily="18"/>
              </a:rPr>
              <a:t>Foreign</a:t>
            </a:r>
            <a:r>
              <a:rPr lang="cs-CZ" sz="4400" b="1" dirty="0">
                <a:latin typeface="Calibri Light" pitchFamily="18"/>
              </a:rPr>
              <a:t> </a:t>
            </a:r>
            <a:r>
              <a:rPr lang="cs-CZ" sz="4400" b="1" dirty="0" err="1">
                <a:latin typeface="Calibri Light" pitchFamily="18"/>
              </a:rPr>
              <a:t>Language</a:t>
            </a:r>
            <a:r>
              <a:rPr lang="cs-CZ" sz="4400" b="1" dirty="0">
                <a:latin typeface="Calibri Light" pitchFamily="18"/>
              </a:rPr>
              <a:t> ATCZ62 - CLIL as a </a:t>
            </a:r>
            <a:r>
              <a:rPr lang="cs-CZ" sz="4400" b="1" dirty="0" err="1">
                <a:latin typeface="Calibri Light" pitchFamily="18"/>
              </a:rPr>
              <a:t>Learning</a:t>
            </a:r>
            <a:r>
              <a:rPr lang="cs-CZ" sz="4400" b="1" dirty="0">
                <a:latin typeface="Calibri Light" pitchFamily="18"/>
              </a:rPr>
              <a:t> </a:t>
            </a:r>
            <a:r>
              <a:rPr lang="cs-CZ" sz="4400" b="1" dirty="0" err="1">
                <a:latin typeface="Calibri Light" pitchFamily="18"/>
              </a:rPr>
              <a:t>Strategy</a:t>
            </a:r>
            <a:r>
              <a:rPr lang="cs-CZ" sz="4400" b="1" dirty="0">
                <a:latin typeface="Calibri Light" pitchFamily="18"/>
              </a:rPr>
              <a:t> </a:t>
            </a:r>
            <a:r>
              <a:rPr lang="cs-CZ" sz="4400" b="1" dirty="0" err="1">
                <a:latin typeface="Calibri Light" pitchFamily="18"/>
              </a:rPr>
              <a:t>at</a:t>
            </a:r>
            <a:r>
              <a:rPr lang="cs-CZ" sz="4400" b="1" dirty="0">
                <a:latin typeface="Calibri Light" pitchFamily="18"/>
              </a:rPr>
              <a:t> </a:t>
            </a:r>
            <a:r>
              <a:rPr lang="cs-CZ" sz="4400" b="1" dirty="0" err="1">
                <a:latin typeface="Calibri Light" pitchFamily="18"/>
              </a:rPr>
              <a:t>the</a:t>
            </a:r>
            <a:r>
              <a:rPr lang="cs-CZ" sz="4400" b="1" dirty="0">
                <a:latin typeface="Calibri Light" pitchFamily="18"/>
              </a:rPr>
              <a:t> </a:t>
            </a:r>
            <a:r>
              <a:rPr lang="cs-CZ" sz="4400" b="1" dirty="0" err="1">
                <a:latin typeface="Calibri Light" pitchFamily="18"/>
              </a:rPr>
              <a:t>College</a:t>
            </a:r>
            <a:endParaRPr lang="cs-CZ" sz="4400" b="1" dirty="0">
              <a:latin typeface="Calibri Light" pitchFamily="18"/>
            </a:endParaRPr>
          </a:p>
        </p:txBody>
      </p:sp>
      <p:pic>
        <p:nvPicPr>
          <p:cNvPr id="4" name="Obrázek 3"/>
          <p:cNvPicPr>
            <a:picLocks noChangeAspect="1"/>
          </p:cNvPicPr>
          <p:nvPr/>
        </p:nvPicPr>
        <p:blipFill>
          <a:blip r:embed="rId3">
            <a:lum/>
            <a:alphaModFix/>
          </a:blip>
          <a:srcRect/>
          <a:stretch>
            <a:fillRect/>
          </a:stretch>
        </p:blipFill>
        <p:spPr>
          <a:xfrm>
            <a:off x="0" y="5127120"/>
            <a:ext cx="3907080" cy="1730519"/>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3907440" y="5376960"/>
            <a:ext cx="3379680" cy="1361160"/>
          </a:xfrm>
          <a:prstGeom prst="rect">
            <a:avLst/>
          </a:prstGeom>
          <a:noFill/>
          <a:ln>
            <a:noFill/>
          </a:ln>
        </p:spPr>
      </p:pic>
      <p:pic>
        <p:nvPicPr>
          <p:cNvPr id="6" name="Obrázek 5"/>
          <p:cNvPicPr>
            <a:picLocks noChangeAspect="1"/>
          </p:cNvPicPr>
          <p:nvPr/>
        </p:nvPicPr>
        <p:blipFill>
          <a:blip r:embed="rId5">
            <a:lum/>
            <a:alphaModFix/>
          </a:blip>
          <a:srcRect/>
          <a:stretch>
            <a:fillRect/>
          </a:stretch>
        </p:blipFill>
        <p:spPr>
          <a:xfrm>
            <a:off x="7453080" y="5465520"/>
            <a:ext cx="1284120" cy="1272959"/>
          </a:xfrm>
          <a:prstGeom prst="rect">
            <a:avLst/>
          </a:prstGeom>
          <a:noFill/>
          <a:ln>
            <a:noFill/>
          </a:ln>
        </p:spPr>
      </p:pic>
      <p:pic>
        <p:nvPicPr>
          <p:cNvPr id="7" name="Obrázek 6"/>
          <p:cNvPicPr>
            <a:picLocks noChangeAspect="1"/>
          </p:cNvPicPr>
          <p:nvPr/>
        </p:nvPicPr>
        <p:blipFill>
          <a:blip r:embed="rId6">
            <a:lum/>
            <a:alphaModFix/>
          </a:blip>
          <a:srcRect/>
          <a:stretch>
            <a:fillRect/>
          </a:stretch>
        </p:blipFill>
        <p:spPr>
          <a:xfrm>
            <a:off x="8972280" y="5425920"/>
            <a:ext cx="2753640" cy="7452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2"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3"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4"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5"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6" name="Zástupný symbol pro obsah 2"/>
          <p:cNvSpPr txBox="1">
            <a:spLocks noGrp="1"/>
          </p:cNvSpPr>
          <p:nvPr>
            <p:ph type="body" idx="4294967295"/>
          </p:nvPr>
        </p:nvSpPr>
        <p:spPr>
          <a:xfrm>
            <a:off x="793800" y="302040"/>
            <a:ext cx="10559880" cy="587484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lgn="ctr">
              <a:spcBef>
                <a:spcPts val="1001"/>
              </a:spcBef>
              <a:buNone/>
            </a:pPr>
            <a:r>
              <a:rPr lang="en-US" sz="4400" b="1">
                <a:latin typeface="Times New Roman" pitchFamily="18"/>
                <a:cs typeface="Times New Roman" pitchFamily="16"/>
              </a:rPr>
              <a:t>Media Education</a:t>
            </a:r>
          </a:p>
          <a:p>
            <a:pPr marL="0" lvl="0" indent="0">
              <a:spcBef>
                <a:spcPts val="1001"/>
              </a:spcBef>
              <a:buNone/>
            </a:pPr>
            <a:r>
              <a:rPr lang="en-US" sz="3200">
                <a:latin typeface="Times New Roman" pitchFamily="18"/>
                <a:cs typeface="Times New Roman" pitchFamily="16"/>
              </a:rPr>
              <a:t>The relationship between media education and media literacy is simply a relationship between the means and the goal.</a:t>
            </a:r>
          </a:p>
          <a:p>
            <a:pPr marL="0" lvl="0" indent="0">
              <a:spcBef>
                <a:spcPts val="1001"/>
              </a:spcBef>
              <a:buNone/>
            </a:pPr>
            <a:r>
              <a:rPr lang="en-US" sz="3200">
                <a:latin typeface="Times New Roman" pitchFamily="18"/>
                <a:cs typeface="Times New Roman" pitchFamily="16"/>
              </a:rPr>
              <a:t>Media education is thus defined by means of media literacy as education for orientation in mass media, their use and at the same time their critical assessment as a deliberate educational influence on achievement of a certain degree of media literacy, or simply as education for life with the media.</a:t>
            </a:r>
          </a:p>
          <a:p>
            <a:pPr marL="0" lvl="0" indent="0">
              <a:spcBef>
                <a:spcPts val="1001"/>
              </a:spcBef>
              <a:buNone/>
            </a:pPr>
            <a:r>
              <a:rPr lang="en-US" sz="3200">
                <a:latin typeface="Times New Roman" pitchFamily="18"/>
                <a:cs typeface="Times New Roman" pitchFamily="16"/>
              </a:rPr>
              <a:t>Media education was gradually formed, and its roots are sometimes laid at Comenius, sometimes up to ancient Greece, but the real development came after the Second World War.</a:t>
            </a:r>
          </a:p>
          <a:p>
            <a:pPr marL="0" lvl="0" indent="0">
              <a:spcBef>
                <a:spcPts val="1001"/>
              </a:spcBef>
              <a:buNone/>
            </a:pPr>
            <a:endParaRPr lang="en-US" sz="3200">
              <a:latin typeface="Times New Roman" pitchFamily="18"/>
              <a:cs typeface="Times New Roman" pitchFamily="16"/>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Zástupný symbol pro obsah 2"/>
          <p:cNvSpPr txBox="1">
            <a:spLocks noGrp="1"/>
          </p:cNvSpPr>
          <p:nvPr>
            <p:ph type="body" idx="4294967295"/>
          </p:nvPr>
        </p:nvSpPr>
        <p:spPr>
          <a:xfrm>
            <a:off x="491760" y="396720"/>
            <a:ext cx="10870200" cy="576144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lgn="ctr">
              <a:spcBef>
                <a:spcPts val="1001"/>
              </a:spcBef>
              <a:buNone/>
            </a:pPr>
            <a:r>
              <a:rPr lang="en-US" sz="4400" b="1">
                <a:latin typeface="Times New Roman" pitchFamily="18"/>
                <a:cs typeface="Times New Roman" pitchFamily="16"/>
              </a:rPr>
              <a:t>Reasons for Media Education</a:t>
            </a:r>
          </a:p>
          <a:p>
            <a:pPr marL="0" lvl="0" indent="0">
              <a:spcBef>
                <a:spcPts val="1001"/>
              </a:spcBef>
              <a:buFont typeface="Wingdings"/>
              <a:buChar char="Ø"/>
            </a:pPr>
            <a:r>
              <a:rPr lang="en-US" sz="2400">
                <a:latin typeface="Times New Roman" pitchFamily="18"/>
                <a:cs typeface="Times New Roman" pitchFamily="16"/>
              </a:rPr>
              <a:t> </a:t>
            </a:r>
            <a:r>
              <a:rPr lang="en-US" sz="4600">
                <a:latin typeface="Times New Roman" pitchFamily="18"/>
                <a:cs typeface="Times New Roman" pitchFamily="16"/>
              </a:rPr>
              <a:t>Lots of information, knowledge, opinions;</a:t>
            </a:r>
          </a:p>
          <a:p>
            <a:pPr marL="0" lvl="0" indent="0">
              <a:spcBef>
                <a:spcPts val="1001"/>
              </a:spcBef>
              <a:buFont typeface="Wingdings"/>
              <a:buChar char="Ø"/>
            </a:pPr>
            <a:r>
              <a:rPr lang="en-US" sz="4600">
                <a:latin typeface="Times New Roman" pitchFamily="18"/>
                <a:cs typeface="Times New Roman" pitchFamily="16"/>
              </a:rPr>
              <a:t>  The changing conditions of human life;</a:t>
            </a:r>
          </a:p>
          <a:p>
            <a:pPr marL="0" lvl="0" indent="0">
              <a:spcBef>
                <a:spcPts val="1001"/>
              </a:spcBef>
              <a:buFont typeface="Wingdings"/>
              <a:buChar char="Ø"/>
            </a:pPr>
            <a:r>
              <a:rPr lang="en-US" sz="3200">
                <a:latin typeface="Times New Roman" pitchFamily="18"/>
                <a:cs typeface="Times New Roman" pitchFamily="16"/>
              </a:rPr>
              <a:t>  Development of media literacy as part of general education;</a:t>
            </a:r>
          </a:p>
          <a:p>
            <a:pPr marL="0" lvl="0" indent="0">
              <a:spcBef>
                <a:spcPts val="1001"/>
              </a:spcBef>
              <a:buFont typeface="Wingdings"/>
              <a:buChar char="Ø"/>
            </a:pPr>
            <a:r>
              <a:rPr lang="en-US" sz="3200">
                <a:latin typeface="Times New Roman" pitchFamily="18"/>
                <a:cs typeface="Times New Roman" pitchFamily="16"/>
              </a:rPr>
              <a:t>  Media literacy = a set of competencies that help the user to search, analyze and evaluate information and pass on it;</a:t>
            </a:r>
          </a:p>
          <a:p>
            <a:pPr marL="0" lvl="0" indent="0">
              <a:spcBef>
                <a:spcPts val="1001"/>
              </a:spcBef>
              <a:buFont typeface="Wingdings"/>
              <a:buChar char="Ø"/>
            </a:pPr>
            <a:r>
              <a:rPr lang="en-US" sz="3200">
                <a:latin typeface="Times New Roman" pitchFamily="18"/>
                <a:cs typeface="Times New Roman" pitchFamily="16"/>
              </a:rPr>
              <a:t>  The content and the way of implementation are different → education system</a:t>
            </a:r>
          </a:p>
          <a:p>
            <a:pPr marL="0" lvl="0" indent="0">
              <a:spcBef>
                <a:spcPts val="1001"/>
              </a:spcBef>
              <a:buFont typeface="Wingdings"/>
              <a:buChar char="Ø"/>
            </a:pPr>
            <a:r>
              <a:rPr lang="en-US" sz="3200" b="1" i="1">
                <a:latin typeface="Calibri" pitchFamily="18"/>
                <a:cs typeface="Times New Roman" pitchFamily="16"/>
              </a:rPr>
              <a:t>Conceptual questions:</a:t>
            </a:r>
          </a:p>
          <a:p>
            <a:pPr marL="0" lvl="0" indent="0">
              <a:spcBef>
                <a:spcPts val="1001"/>
              </a:spcBef>
              <a:buNone/>
            </a:pPr>
            <a:r>
              <a:rPr lang="en-US" sz="3200" b="1" i="1">
                <a:latin typeface="Calibri" pitchFamily="18"/>
                <a:cs typeface="Times New Roman" pitchFamily="16"/>
              </a:rPr>
              <a:t>                                         What should be the content of media education?</a:t>
            </a:r>
          </a:p>
          <a:p>
            <a:pPr marL="0" lvl="0" indent="0">
              <a:spcBef>
                <a:spcPts val="1001"/>
              </a:spcBef>
              <a:buNone/>
            </a:pPr>
            <a:r>
              <a:rPr lang="en-US" sz="4600">
                <a:latin typeface="Calibri" pitchFamily="18"/>
                <a:cs typeface="Times New Roman" pitchFamily="16"/>
              </a:rPr>
              <a:t>                        What is the mission of media education?</a:t>
            </a:r>
          </a:p>
          <a:p>
            <a:pPr marL="0" lvl="0" indent="0">
              <a:spcBef>
                <a:spcPts val="1001"/>
              </a:spcBef>
              <a:buNone/>
            </a:pPr>
            <a:r>
              <a:rPr lang="en-US" sz="4600">
                <a:latin typeface="Calibri" pitchFamily="18"/>
                <a:cs typeface="Times New Roman" pitchFamily="16"/>
              </a:rPr>
              <a:t>                                         What is the way of realizing the media?</a:t>
            </a:r>
          </a:p>
          <a:p>
            <a:pPr marL="0" lvl="0" indent="0">
              <a:spcBef>
                <a:spcPts val="1001"/>
              </a:spcBef>
              <a:buNone/>
            </a:pPr>
            <a:r>
              <a:rPr lang="en-US" sz="4600">
                <a:latin typeface="Calibri" pitchFamily="18"/>
                <a:cs typeface="Times New Roman" pitchFamily="16"/>
              </a:rPr>
              <a:t>                                          Education?</a:t>
            </a:r>
          </a:p>
          <a:p>
            <a:pPr marL="0" lvl="0" indent="0">
              <a:spcBef>
                <a:spcPts val="1001"/>
              </a:spcBef>
              <a:buNone/>
            </a:pPr>
            <a:endParaRPr lang="en-US">
              <a:latin typeface="Calibri" pitchFamily="18"/>
              <a:cs typeface="Times New Roman" pitchFamily="16"/>
            </a:endParaRPr>
          </a:p>
          <a:p>
            <a:pPr marL="0" lvl="0" indent="0">
              <a:spcBef>
                <a:spcPts val="1001"/>
              </a:spcBef>
              <a:buNone/>
            </a:pPr>
            <a:endParaRPr lang="en-US" sz="2400">
              <a:latin typeface="Calibri" pitchFamily="18"/>
              <a:cs typeface="Times New Roman" pitchFamily="16"/>
            </a:endParaRPr>
          </a:p>
          <a:p>
            <a:pPr marL="0" lvl="0" indent="0">
              <a:spcBef>
                <a:spcPts val="1001"/>
              </a:spcBef>
              <a:buNone/>
            </a:pPr>
            <a:endParaRPr lang="en-US" sz="2400">
              <a:latin typeface="Calibri" pitchFamily="18"/>
              <a:cs typeface="Times New Roman" pitchFamily="16"/>
            </a:endParaRPr>
          </a:p>
          <a:p>
            <a:pPr marL="0" lvl="0" indent="0">
              <a:spcBef>
                <a:spcPts val="1001"/>
              </a:spcBef>
              <a:buNone/>
            </a:pPr>
            <a:r>
              <a:rPr lang="en-US">
                <a:latin typeface="Calibri" pitchFamily="18"/>
                <a:cs typeface="Times New Roman" pitchFamily="16"/>
              </a:rPr>
              <a:t>                             </a:t>
            </a:r>
          </a:p>
          <a:p>
            <a:pPr marL="0" lvl="0" indent="0">
              <a:spcBef>
                <a:spcPts val="1001"/>
              </a:spcBef>
              <a:buNone/>
            </a:pPr>
            <a:endParaRPr lang="en-US">
              <a:latin typeface="Calibri" pitchFamily="18"/>
              <a:cs typeface="Times New Roman" pitchFamily="16"/>
            </a:endParaRPr>
          </a:p>
          <a:p>
            <a:pPr marL="0" lvl="0" indent="0">
              <a:spcBef>
                <a:spcPts val="1001"/>
              </a:spcBef>
              <a:buNone/>
            </a:pPr>
            <a:endParaRPr lang="en-US">
              <a:latin typeface="Calibri" pitchFamily="18"/>
              <a:cs typeface="Times New Roman" pitchFamily="16"/>
            </a:endParaRPr>
          </a:p>
          <a:p>
            <a:pPr marL="0" lvl="0" indent="0">
              <a:spcBef>
                <a:spcPts val="1001"/>
              </a:spcBef>
              <a:buNone/>
            </a:pPr>
            <a:endParaRPr lang="en-US">
              <a:latin typeface="Calibri" pitchFamily="18"/>
              <a:cs typeface="Times New Roman" pitchFamily="16"/>
            </a:endParaRPr>
          </a:p>
          <a:p>
            <a:pPr marL="0" lvl="0" indent="0">
              <a:spcBef>
                <a:spcPts val="1001"/>
              </a:spcBef>
              <a:buNone/>
            </a:pPr>
            <a:endParaRPr lang="en-US">
              <a:latin typeface="Calibri" pitchFamily="18"/>
              <a:cs typeface="Times New Roman" pitchFamily="16"/>
            </a:endParaRPr>
          </a:p>
        </p:txBody>
      </p:sp>
      <p:pic>
        <p:nvPicPr>
          <p:cNvPr id="3"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4"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5"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6"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pic>
        <p:nvPicPr>
          <p:cNvPr id="7" name="Obrázek 7"/>
          <p:cNvPicPr>
            <a:picLocks noChangeAspect="1"/>
          </p:cNvPicPr>
          <p:nvPr/>
        </p:nvPicPr>
        <p:blipFill>
          <a:blip r:embed="rId7">
            <a:lum/>
            <a:alphaModFix/>
          </a:blip>
          <a:srcRect/>
          <a:stretch>
            <a:fillRect/>
          </a:stretch>
        </p:blipFill>
        <p:spPr>
          <a:xfrm>
            <a:off x="113400" y="3837600"/>
            <a:ext cx="2534400" cy="1790280"/>
          </a:xfrm>
          <a:prstGeom prst="rect">
            <a:avLst/>
          </a:prstGeom>
          <a:noFill/>
          <a:ln>
            <a:noFill/>
          </a:ln>
        </p:spPr>
      </p:pic>
      <p:pic>
        <p:nvPicPr>
          <p:cNvPr id="8" name="Obrázek 9"/>
          <p:cNvPicPr>
            <a:picLocks noChangeAspect="1"/>
          </p:cNvPicPr>
          <p:nvPr/>
        </p:nvPicPr>
        <p:blipFill>
          <a:blip r:embed="rId8">
            <a:lum/>
            <a:alphaModFix/>
          </a:blip>
          <a:srcRect/>
          <a:stretch>
            <a:fillRect/>
          </a:stretch>
        </p:blipFill>
        <p:spPr>
          <a:xfrm>
            <a:off x="8104320" y="2458440"/>
            <a:ext cx="3636000" cy="328103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Koncepce mediální výchovy">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838080" y="365040"/>
            <a:ext cx="10515240" cy="7113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cs-CZ" b="1">
                <a:latin typeface="Times New Roman" pitchFamily="18"/>
                <a:cs typeface="Times New Roman" pitchFamily="18"/>
              </a:rPr>
              <a:t>Concept of media education</a:t>
            </a:r>
          </a:p>
        </p:txBody>
      </p:sp>
      <p:sp>
        <p:nvSpPr>
          <p:cNvPr id="3" name="Zástupný symbol pro obsah 2"/>
          <p:cNvSpPr txBox="1">
            <a:spLocks noGrp="1"/>
          </p:cNvSpPr>
          <p:nvPr>
            <p:ph type="body" idx="4294967295"/>
          </p:nvPr>
        </p:nvSpPr>
        <p:spPr>
          <a:xfrm>
            <a:off x="457200" y="1135080"/>
            <a:ext cx="11386440" cy="460404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r>
              <a:rPr lang="en-US">
                <a:latin typeface="Times New Roman" pitchFamily="18"/>
                <a:cs typeface="Times New Roman" pitchFamily="16"/>
              </a:rPr>
              <a:t> Two basic components:</a:t>
            </a:r>
          </a:p>
          <a:p>
            <a:pPr marL="0" lvl="0" indent="0">
              <a:spcBef>
                <a:spcPts val="1001"/>
              </a:spcBef>
              <a:buFont typeface="Wingdings"/>
              <a:buChar char="ü"/>
            </a:pPr>
            <a:r>
              <a:rPr lang="en-US">
                <a:latin typeface="Times New Roman" pitchFamily="18"/>
                <a:cs typeface="Times New Roman" pitchFamily="16"/>
              </a:rPr>
              <a:t>Knowledge - typical of Canada and Scandinavia - is based on a critical branch of media theories, the Frankfurt School, and British cultural studies.</a:t>
            </a:r>
          </a:p>
          <a:p>
            <a:pPr marL="0" lvl="0" indent="0">
              <a:spcBef>
                <a:spcPts val="1001"/>
              </a:spcBef>
              <a:buFont typeface="Wingdings"/>
              <a:buChar char="ü"/>
            </a:pPr>
            <a:r>
              <a:rPr lang="en-US">
                <a:latin typeface="Times New Roman" pitchFamily="18"/>
                <a:cs typeface="Times New Roman" pitchFamily="16"/>
              </a:rPr>
              <a:t>Skill - typical of the US, assumes that pupils acquire the necessary knowledge and skills by trying out how the media work.</a:t>
            </a:r>
          </a:p>
          <a:p>
            <a:pPr marL="0" lvl="0" indent="0">
              <a:spcBef>
                <a:spcPts val="1001"/>
              </a:spcBef>
              <a:buNone/>
            </a:pPr>
            <a:endParaRPr lang="en-US">
              <a:latin typeface="Times New Roman" pitchFamily="18"/>
              <a:cs typeface="Times New Roman" pitchFamily="16"/>
            </a:endParaRPr>
          </a:p>
          <a:p>
            <a:pPr marL="0" lvl="0" indent="0">
              <a:spcBef>
                <a:spcPts val="1001"/>
              </a:spcBef>
              <a:buNone/>
            </a:pPr>
            <a:endParaRPr lang="en-US">
              <a:latin typeface="Times New Roman" pitchFamily="18"/>
              <a:cs typeface="Times New Roman" pitchFamily="16"/>
            </a:endParaRPr>
          </a:p>
        </p:txBody>
      </p:sp>
      <p:pic>
        <p:nvPicPr>
          <p:cNvPr id="4"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6"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7"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8" name="Zástupný symbol pro obsah 2"/>
          <p:cNvSpPr/>
          <p:nvPr/>
        </p:nvSpPr>
        <p:spPr>
          <a:xfrm>
            <a:off x="457200" y="1068120"/>
            <a:ext cx="11553480" cy="5303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algn="l" rtl="0" hangingPunct="1">
              <a:lnSpc>
                <a:spcPct val="90000"/>
              </a:lnSpc>
              <a:spcBef>
                <a:spcPts val="1001"/>
              </a:spcBef>
              <a:spcAft>
                <a:spcPts val="0"/>
              </a:spcAft>
              <a:buNone/>
              <a:tabLst/>
              <a:defRPr sz="1800"/>
            </a:pPr>
            <a:r>
              <a:rPr lang="cs-CZ" sz="2800" b="0" i="0" u="none" strike="noStrike" kern="1200" spc="0">
                <a:ln>
                  <a:noFill/>
                </a:ln>
                <a:solidFill>
                  <a:srgbClr val="000000"/>
                </a:solidFill>
                <a:latin typeface="Calibri" pitchFamily="18"/>
                <a:ea typeface="Microsoft YaHei" pitchFamily="2"/>
                <a:cs typeface="Mangal" pitchFamily="2"/>
              </a:rPr>
              <a:t> </a:t>
            </a:r>
          </a:p>
        </p:txBody>
      </p:sp>
      <p:pic>
        <p:nvPicPr>
          <p:cNvPr id="9" name="Obrázek 7"/>
          <p:cNvPicPr>
            <a:picLocks noChangeAspect="1"/>
          </p:cNvPicPr>
          <p:nvPr/>
        </p:nvPicPr>
        <p:blipFill>
          <a:blip r:embed="rId7">
            <a:lum/>
            <a:alphaModFix/>
          </a:blip>
          <a:srcRect/>
          <a:stretch>
            <a:fillRect/>
          </a:stretch>
        </p:blipFill>
        <p:spPr>
          <a:xfrm>
            <a:off x="9264600" y="3405600"/>
            <a:ext cx="1940760" cy="2766600"/>
          </a:xfrm>
          <a:prstGeom prst="rect">
            <a:avLst/>
          </a:prstGeom>
          <a:noFill/>
          <a:ln>
            <a:noFill/>
          </a:ln>
        </p:spPr>
      </p:pic>
      <p:pic>
        <p:nvPicPr>
          <p:cNvPr id="10" name="Obrázek 9"/>
          <p:cNvPicPr>
            <a:picLocks noChangeAspect="1"/>
          </p:cNvPicPr>
          <p:nvPr/>
        </p:nvPicPr>
        <p:blipFill>
          <a:blip r:embed="rId8">
            <a:lum/>
            <a:alphaModFix/>
          </a:blip>
          <a:srcRect/>
          <a:stretch>
            <a:fillRect/>
          </a:stretch>
        </p:blipFill>
        <p:spPr>
          <a:xfrm>
            <a:off x="4042439" y="3405600"/>
            <a:ext cx="3419279" cy="2505960"/>
          </a:xfrm>
          <a:prstGeom prst="rect">
            <a:avLst/>
          </a:prstGeom>
          <a:noFill/>
          <a:ln>
            <a:noFill/>
          </a:ln>
        </p:spPr>
      </p:pic>
      <p:pic>
        <p:nvPicPr>
          <p:cNvPr id="11" name="Obrázek 10"/>
          <p:cNvPicPr>
            <a:picLocks noChangeAspect="1"/>
          </p:cNvPicPr>
          <p:nvPr/>
        </p:nvPicPr>
        <p:blipFill>
          <a:blip r:embed="rId9">
            <a:lum/>
            <a:alphaModFix/>
          </a:blip>
          <a:srcRect/>
          <a:stretch>
            <a:fillRect/>
          </a:stretch>
        </p:blipFill>
        <p:spPr>
          <a:xfrm>
            <a:off x="512279" y="3506039"/>
            <a:ext cx="1838519" cy="27856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Zástupný symbol pro obsah 2"/>
          <p:cNvSpPr txBox="1">
            <a:spLocks noGrp="1"/>
          </p:cNvSpPr>
          <p:nvPr>
            <p:ph type="body" idx="4294967295"/>
          </p:nvPr>
        </p:nvSpPr>
        <p:spPr>
          <a:xfrm>
            <a:off x="672840" y="250200"/>
            <a:ext cx="11412360" cy="552816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r>
              <a:rPr lang="cs-CZ" sz="4000" b="1">
                <a:latin typeface="Times New Roman" pitchFamily="18"/>
                <a:cs typeface="Times New Roman" pitchFamily="16"/>
              </a:rPr>
              <a:t>Negative effects of media communications</a:t>
            </a:r>
          </a:p>
          <a:p>
            <a:pPr marL="0" lvl="0" indent="0">
              <a:spcBef>
                <a:spcPts val="1001"/>
              </a:spcBef>
              <a:buNone/>
            </a:pPr>
            <a:endParaRPr lang="cs-CZ">
              <a:latin typeface="Times New Roman" pitchFamily="18"/>
              <a:cs typeface="Times New Roman" pitchFamily="16"/>
            </a:endParaRPr>
          </a:p>
          <a:p>
            <a:pPr marL="0" lvl="0" indent="0">
              <a:spcBef>
                <a:spcPts val="1001"/>
              </a:spcBef>
              <a:buNone/>
            </a:pPr>
            <a:r>
              <a:rPr lang="cs-CZ" b="1">
                <a:latin typeface="Times New Roman" pitchFamily="18"/>
                <a:cs typeface="Times New Roman" pitchFamily="16"/>
              </a:rPr>
              <a:t>Radio</a:t>
            </a:r>
          </a:p>
          <a:p>
            <a:pPr marL="0" lvl="0" indent="0">
              <a:spcBef>
                <a:spcPts val="1001"/>
              </a:spcBef>
            </a:pPr>
            <a:r>
              <a:rPr lang="cs-CZ">
                <a:latin typeface="Times New Roman" pitchFamily="18"/>
                <a:cs typeface="Times New Roman" pitchFamily="16"/>
              </a:rPr>
              <a:t>I believe that the role of radio as a means of influencing the views and the value system of children and youth is at present the smallest of all information technologies.</a:t>
            </a:r>
          </a:p>
          <a:p>
            <a:pPr lvl="0">
              <a:spcBef>
                <a:spcPts val="1001"/>
              </a:spcBef>
            </a:pPr>
            <a:r>
              <a:rPr lang="cs-CZ">
                <a:latin typeface="Times New Roman" pitchFamily="18"/>
                <a:cs typeface="Times New Roman" pitchFamily="16"/>
              </a:rPr>
              <a:t>Most young people use radio only as a sound background.</a:t>
            </a:r>
          </a:p>
          <a:p>
            <a:pPr lvl="0">
              <a:spcBef>
                <a:spcPts val="1001"/>
              </a:spcBef>
            </a:pPr>
            <a:r>
              <a:rPr lang="cs-CZ">
                <a:latin typeface="Times New Roman" pitchFamily="18"/>
                <a:cs typeface="Times New Roman" pitchFamily="16"/>
              </a:rPr>
              <a:t>The only thing that can affect the listener is the need for advertisements that are often subject to a sneaky melody and the memory of the listener, and some slogans are constantly remembered.</a:t>
            </a:r>
          </a:p>
          <a:p>
            <a:pPr marL="0" lvl="0" indent="0">
              <a:spcBef>
                <a:spcPts val="1001"/>
              </a:spcBef>
              <a:buNone/>
            </a:pPr>
            <a:endParaRPr lang="cs-CZ">
              <a:latin typeface="Times New Roman" pitchFamily="18"/>
              <a:cs typeface="Times New Roman" pitchFamily="16"/>
            </a:endParaRPr>
          </a:p>
        </p:txBody>
      </p:sp>
      <p:pic>
        <p:nvPicPr>
          <p:cNvPr id="3"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4"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5"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6"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7" name="Zástupný symbol pro obsah 2"/>
          <p:cNvSpPr/>
          <p:nvPr/>
        </p:nvSpPr>
        <p:spPr>
          <a:xfrm>
            <a:off x="457200" y="1170720"/>
            <a:ext cx="10918080" cy="5200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pic>
        <p:nvPicPr>
          <p:cNvPr id="8" name="Obrázek 1"/>
          <p:cNvPicPr>
            <a:picLocks noChangeAspect="1"/>
          </p:cNvPicPr>
          <p:nvPr/>
        </p:nvPicPr>
        <p:blipFill>
          <a:blip r:embed="rId7">
            <a:lum/>
            <a:alphaModFix/>
          </a:blip>
          <a:srcRect/>
          <a:stretch>
            <a:fillRect/>
          </a:stretch>
        </p:blipFill>
        <p:spPr>
          <a:xfrm>
            <a:off x="4786560" y="938160"/>
            <a:ext cx="2857320" cy="15998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Zástupný symbol pro obsah 2"/>
          <p:cNvSpPr txBox="1">
            <a:spLocks noGrp="1"/>
          </p:cNvSpPr>
          <p:nvPr>
            <p:ph type="body" idx="4294967295"/>
          </p:nvPr>
        </p:nvSpPr>
        <p:spPr>
          <a:xfrm>
            <a:off x="388080" y="163800"/>
            <a:ext cx="10965240" cy="600192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lgn="ctr">
              <a:spcBef>
                <a:spcPts val="1001"/>
              </a:spcBef>
              <a:buNone/>
            </a:pPr>
            <a:r>
              <a:rPr lang="en-US" sz="4400" b="1">
                <a:latin typeface="Times New Roman" pitchFamily="18"/>
                <a:cs typeface="Times New Roman" pitchFamily="16"/>
              </a:rPr>
              <a:t>Negative effects of media communications</a:t>
            </a:r>
          </a:p>
          <a:p>
            <a:pPr marL="0" lvl="0" indent="0">
              <a:spcBef>
                <a:spcPts val="1001"/>
              </a:spcBef>
              <a:buNone/>
            </a:pPr>
            <a:r>
              <a:rPr lang="en-US" sz="3200" b="1">
                <a:latin typeface="Times New Roman" pitchFamily="18"/>
                <a:cs typeface="Times New Roman" pitchFamily="16"/>
              </a:rPr>
              <a:t>TV</a:t>
            </a:r>
          </a:p>
          <a:p>
            <a:pPr lvl="0">
              <a:spcBef>
                <a:spcPts val="1001"/>
              </a:spcBef>
              <a:buFont typeface="Wingdings"/>
              <a:buChar char="Ø"/>
            </a:pPr>
            <a:r>
              <a:rPr lang="en-US" sz="2400">
                <a:latin typeface="Times New Roman" pitchFamily="18"/>
                <a:cs typeface="Times New Roman" pitchFamily="16"/>
              </a:rPr>
              <a:t>One of the most important media on the child's psyche is television.</a:t>
            </a:r>
          </a:p>
          <a:p>
            <a:pPr lvl="0">
              <a:spcBef>
                <a:spcPts val="1001"/>
              </a:spcBef>
              <a:buFont typeface="Wingdings"/>
              <a:buChar char="Ø"/>
            </a:pPr>
            <a:r>
              <a:rPr lang="en-US" sz="2400">
                <a:latin typeface="Times New Roman" pitchFamily="18"/>
                <a:cs typeface="Times New Roman" pitchFamily="16"/>
              </a:rPr>
              <a:t>When a child watches 24 McLUHAN TV, Herbert for a bad action movie, he considers everything that happens to him and of course he also wants to try without the consequences</a:t>
            </a:r>
          </a:p>
          <a:p>
            <a:pPr marL="0" lvl="0" indent="0">
              <a:spcBef>
                <a:spcPts val="1001"/>
              </a:spcBef>
              <a:buNone/>
            </a:pPr>
            <a:endParaRPr lang="en-US" sz="2400">
              <a:latin typeface="Times New Roman" pitchFamily="18"/>
              <a:cs typeface="Times New Roman" pitchFamily="16"/>
            </a:endParaRPr>
          </a:p>
          <a:p>
            <a:pPr marL="0" lvl="0" indent="0">
              <a:spcBef>
                <a:spcPts val="1001"/>
              </a:spcBef>
              <a:buNone/>
            </a:pPr>
            <a:r>
              <a:rPr lang="en-US" sz="3200" b="1">
                <a:latin typeface="Times New Roman" pitchFamily="18"/>
                <a:cs typeface="Times New Roman" pitchFamily="16"/>
              </a:rPr>
              <a:t>DVD player</a:t>
            </a:r>
          </a:p>
          <a:p>
            <a:pPr marL="0" lvl="0" indent="0">
              <a:spcBef>
                <a:spcPts val="1001"/>
              </a:spcBef>
              <a:buFont typeface="Wingdings"/>
              <a:buChar char="Ø"/>
            </a:pPr>
            <a:r>
              <a:rPr lang="en-US" sz="2400">
                <a:latin typeface="Times New Roman" pitchFamily="18"/>
                <a:cs typeface="Times New Roman" pitchFamily="16"/>
              </a:rPr>
              <a:t>Children spend their time looking at dvd discs instead of going out with friends, but this hobby can also lead to copying DVDs that are illegal from the point of view of copyright.</a:t>
            </a:r>
          </a:p>
          <a:p>
            <a:pPr marL="0" lvl="0" indent="0">
              <a:spcBef>
                <a:spcPts val="1001"/>
              </a:spcBef>
              <a:buFont typeface="Wingdings"/>
              <a:buChar char="Ø"/>
            </a:pPr>
            <a:r>
              <a:rPr lang="en-US" sz="2400">
                <a:latin typeface="Times New Roman" pitchFamily="18"/>
                <a:cs typeface="Times New Roman" pitchFamily="16"/>
              </a:rPr>
              <a:t>Children watching a movie at DVD do not develop their rhetorical skills, they do not use fantasy.</a:t>
            </a:r>
          </a:p>
          <a:p>
            <a:pPr marL="0" lvl="0" indent="0">
              <a:spcBef>
                <a:spcPts val="1001"/>
              </a:spcBef>
              <a:buFont typeface="Wingdings"/>
              <a:buChar char="Ø"/>
            </a:pPr>
            <a:r>
              <a:rPr lang="en-US" sz="2400">
                <a:latin typeface="Times New Roman" pitchFamily="18"/>
                <a:cs typeface="Times New Roman" pitchFamily="16"/>
              </a:rPr>
              <a:t>Which can lead to small vocabulary, poor speech and obesity.</a:t>
            </a:r>
          </a:p>
          <a:p>
            <a:pPr marL="0" lvl="0" indent="0">
              <a:spcBef>
                <a:spcPts val="1001"/>
              </a:spcBef>
              <a:buNone/>
            </a:pPr>
            <a:endParaRPr lang="en-US" sz="2400">
              <a:latin typeface="Times New Roman" pitchFamily="18"/>
              <a:cs typeface="Times New Roman" pitchFamily="16"/>
            </a:endParaRPr>
          </a:p>
          <a:p>
            <a:pPr marL="0" lvl="0" indent="0" algn="ctr">
              <a:spcBef>
                <a:spcPts val="1001"/>
              </a:spcBef>
              <a:buNone/>
            </a:pPr>
            <a:endParaRPr lang="en-US">
              <a:latin typeface="Calibri" pitchFamily="18"/>
              <a:cs typeface="Times New Roman" pitchFamily="16"/>
            </a:endParaRPr>
          </a:p>
          <a:p>
            <a:pPr marL="0" lvl="0" indent="0" algn="ctr">
              <a:spcBef>
                <a:spcPts val="1001"/>
              </a:spcBef>
              <a:buNone/>
            </a:pPr>
            <a:endParaRPr lang="en-US">
              <a:latin typeface="Calibri" pitchFamily="18"/>
              <a:cs typeface="Times New Roman" pitchFamily="16"/>
            </a:endParaRPr>
          </a:p>
          <a:p>
            <a:pPr marL="0" lvl="0" indent="0" algn="ctr">
              <a:spcBef>
                <a:spcPts val="1001"/>
              </a:spcBef>
              <a:buNone/>
            </a:pPr>
            <a:endParaRPr lang="en-US">
              <a:latin typeface="Calibri" pitchFamily="18"/>
              <a:cs typeface="Times New Roman" pitchFamily="16"/>
            </a:endParaRPr>
          </a:p>
          <a:p>
            <a:pPr marL="0" lvl="0" indent="0" algn="ctr">
              <a:spcBef>
                <a:spcPts val="1001"/>
              </a:spcBef>
              <a:buNone/>
            </a:pPr>
            <a:endParaRPr lang="en-US">
              <a:latin typeface="Calibri" pitchFamily="18"/>
              <a:cs typeface="Times New Roman" pitchFamily="16"/>
            </a:endParaRPr>
          </a:p>
        </p:txBody>
      </p:sp>
      <p:pic>
        <p:nvPicPr>
          <p:cNvPr id="3"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4"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5"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6"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7" name="Zástupný symbol pro obsah 2"/>
          <p:cNvSpPr/>
          <p:nvPr/>
        </p:nvSpPr>
        <p:spPr>
          <a:xfrm>
            <a:off x="1464479" y="1475999"/>
            <a:ext cx="8229240" cy="4525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pic>
        <p:nvPicPr>
          <p:cNvPr id="8" name="Obrázek 8"/>
          <p:cNvPicPr>
            <a:picLocks noChangeAspect="1"/>
          </p:cNvPicPr>
          <p:nvPr/>
        </p:nvPicPr>
        <p:blipFill>
          <a:blip r:embed="rId7">
            <a:lum/>
            <a:alphaModFix/>
          </a:blip>
          <a:srcRect/>
          <a:stretch>
            <a:fillRect/>
          </a:stretch>
        </p:blipFill>
        <p:spPr>
          <a:xfrm>
            <a:off x="6297119" y="2311920"/>
            <a:ext cx="2665080" cy="14270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Negativní vlivy mediálních komunikací&#10;">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cs-CZ" b="1">
                <a:latin typeface="Times New Roman" pitchFamily="18"/>
                <a:cs typeface="Times New Roman" pitchFamily="18"/>
              </a:rPr>
              <a:t>Negative effects of media communications</a:t>
            </a:r>
            <a:br>
              <a:rPr lang="cs-CZ" b="1">
                <a:latin typeface="Times New Roman" pitchFamily="18"/>
                <a:cs typeface="Times New Roman" pitchFamily="18"/>
              </a:rPr>
            </a:br>
            <a:endParaRPr lang="cs-CZ" b="1">
              <a:latin typeface="Times New Roman" pitchFamily="18"/>
              <a:cs typeface="Times New Roman" pitchFamily="18"/>
            </a:endParaRPr>
          </a:p>
        </p:txBody>
      </p:sp>
      <p:sp>
        <p:nvSpPr>
          <p:cNvPr id="3" name="Zástupný symbol pro obsah 2"/>
          <p:cNvSpPr txBox="1">
            <a:spLocks noGrp="1"/>
          </p:cNvSpPr>
          <p:nvPr>
            <p:ph type="body" idx="4294967295"/>
          </p:nvPr>
        </p:nvSpPr>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r>
              <a:rPr lang="en-US" sz="3200" b="1">
                <a:latin typeface="Times New Roman" pitchFamily="18"/>
                <a:cs typeface="Times New Roman" pitchFamily="16"/>
              </a:rPr>
              <a:t>Mobile phone</a:t>
            </a:r>
          </a:p>
          <a:p>
            <a:pPr marL="0" lvl="0" indent="0">
              <a:spcBef>
                <a:spcPts val="1001"/>
              </a:spcBef>
              <a:buNone/>
            </a:pPr>
            <a:r>
              <a:rPr lang="en-US" sz="3200">
                <a:latin typeface="Times New Roman" pitchFamily="18"/>
                <a:cs typeface="Times New Roman" pitchFamily="16"/>
              </a:rPr>
              <a:t>With a mobile phone, there is a danger that school students will use their phone for cheating.</a:t>
            </a:r>
          </a:p>
          <a:p>
            <a:pPr marL="0" lvl="0" indent="0">
              <a:spcBef>
                <a:spcPts val="1001"/>
              </a:spcBef>
              <a:buNone/>
            </a:pPr>
            <a:r>
              <a:rPr lang="en-US" sz="3200">
                <a:latin typeface="Times New Roman" pitchFamily="18"/>
                <a:cs typeface="Times New Roman" pitchFamily="16"/>
              </a:rPr>
              <a:t>It leads to inattention at class, to a lack of concentration.</a:t>
            </a:r>
          </a:p>
          <a:p>
            <a:pPr marL="0" lvl="0" indent="0">
              <a:spcBef>
                <a:spcPts val="1001"/>
              </a:spcBef>
              <a:buNone/>
            </a:pPr>
            <a:endParaRPr lang="en-US">
              <a:latin typeface="Calibri" pitchFamily="18"/>
              <a:cs typeface="Times New Roman" pitchFamily="16"/>
            </a:endParaRPr>
          </a:p>
          <a:p>
            <a:pPr marL="0" lvl="0" indent="0">
              <a:spcBef>
                <a:spcPts val="1001"/>
              </a:spcBef>
              <a:buNone/>
            </a:pPr>
            <a:r>
              <a:rPr lang="en-US" sz="3200">
                <a:latin typeface="Times New Roman" pitchFamily="18"/>
                <a:cs typeface="Times New Roman" pitchFamily="16"/>
              </a:rPr>
              <a:t>                           Often used to play games, to write sms while teaching</a:t>
            </a:r>
            <a:r>
              <a:rPr lang="en-US">
                <a:latin typeface="Calibri" pitchFamily="18"/>
                <a:cs typeface="Times New Roman" pitchFamily="16"/>
              </a:rPr>
              <a:t>.</a:t>
            </a:r>
          </a:p>
        </p:txBody>
      </p:sp>
      <p:pic>
        <p:nvPicPr>
          <p:cNvPr id="4"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6"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7"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8" name="Zástupný symbol pro obsah 2"/>
          <p:cNvSpPr/>
          <p:nvPr/>
        </p:nvSpPr>
        <p:spPr>
          <a:xfrm>
            <a:off x="1019159" y="1765440"/>
            <a:ext cx="8461800" cy="4411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pic>
        <p:nvPicPr>
          <p:cNvPr id="9" name="Obrázek 8"/>
          <p:cNvPicPr>
            <a:picLocks noChangeAspect="1"/>
          </p:cNvPicPr>
          <p:nvPr/>
        </p:nvPicPr>
        <p:blipFill>
          <a:blip r:embed="rId7">
            <a:lum/>
            <a:alphaModFix/>
          </a:blip>
          <a:srcRect/>
          <a:stretch>
            <a:fillRect/>
          </a:stretch>
        </p:blipFill>
        <p:spPr>
          <a:xfrm>
            <a:off x="936000" y="4392000"/>
            <a:ext cx="2228400" cy="205703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říklad negativních vlivů&#10;">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cs-CZ" b="1">
                <a:latin typeface="Times New Roman" pitchFamily="18"/>
                <a:cs typeface="Times New Roman" pitchFamily="18"/>
              </a:rPr>
              <a:t>An example of negative effects</a:t>
            </a:r>
            <a:br>
              <a:rPr lang="cs-CZ" b="1">
                <a:latin typeface="Times New Roman" pitchFamily="18"/>
                <a:cs typeface="Times New Roman" pitchFamily="18"/>
              </a:rPr>
            </a:br>
            <a:endParaRPr lang="cs-CZ" b="1">
              <a:latin typeface="Times New Roman" pitchFamily="18"/>
              <a:cs typeface="Times New Roman" pitchFamily="18"/>
            </a:endParaRPr>
          </a:p>
        </p:txBody>
      </p:sp>
      <p:sp>
        <p:nvSpPr>
          <p:cNvPr id="3" name="Zástupný symbol pro obsah 2"/>
          <p:cNvSpPr txBox="1">
            <a:spLocks noGrp="1"/>
          </p:cNvSpPr>
          <p:nvPr>
            <p:ph type="body" idx="4294967295"/>
          </p:nvPr>
        </p:nvSpPr>
        <p:spPr>
          <a:xfrm>
            <a:off x="552240" y="1155960"/>
            <a:ext cx="11421000" cy="502056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en-US" sz="3200" dirty="0">
              <a:latin typeface="Calibri" pitchFamily="18"/>
            </a:endParaRPr>
          </a:p>
          <a:p>
            <a:pPr marL="0" lvl="0" indent="0">
              <a:spcBef>
                <a:spcPts val="1001"/>
              </a:spcBef>
              <a:buFont typeface="Wingdings"/>
              <a:buChar char="Ø"/>
            </a:pPr>
            <a:r>
              <a:rPr lang="cs-CZ" sz="3200" smtClean="0">
                <a:latin typeface="Times New Roman" pitchFamily="18"/>
                <a:cs typeface="Times New Roman" pitchFamily="16"/>
              </a:rPr>
              <a:t> </a:t>
            </a:r>
            <a:r>
              <a:rPr lang="en-US" sz="3200" smtClean="0">
                <a:latin typeface="Times New Roman" pitchFamily="18"/>
                <a:cs typeface="Times New Roman" pitchFamily="16"/>
              </a:rPr>
              <a:t>Everyday </a:t>
            </a:r>
            <a:r>
              <a:rPr lang="en-US" sz="3200">
                <a:latin typeface="Times New Roman" pitchFamily="18"/>
                <a:cs typeface="Times New Roman" pitchFamily="16"/>
              </a:rPr>
              <a:t>communication takes place via e-mail</a:t>
            </a:r>
          </a:p>
          <a:p>
            <a:pPr marL="0" lvl="0" indent="0">
              <a:spcBef>
                <a:spcPts val="1001"/>
              </a:spcBef>
              <a:buFont typeface="Wingdings"/>
              <a:buChar char="Ø"/>
            </a:pPr>
            <a:r>
              <a:rPr lang="en-US" sz="3200" dirty="0">
                <a:latin typeface="Times New Roman" pitchFamily="18"/>
                <a:cs typeface="Times New Roman" pitchFamily="16"/>
              </a:rPr>
              <a:t>  We manage e-banking with e-banking</a:t>
            </a:r>
          </a:p>
          <a:p>
            <a:pPr marL="0" lvl="0" indent="0">
              <a:spcBef>
                <a:spcPts val="1001"/>
              </a:spcBef>
              <a:buFont typeface="Wingdings"/>
              <a:buChar char="Ø"/>
            </a:pPr>
            <a:r>
              <a:rPr lang="en-US" sz="3200" dirty="0">
                <a:latin typeface="Times New Roman" pitchFamily="18"/>
                <a:cs typeface="Times New Roman" pitchFamily="16"/>
              </a:rPr>
              <a:t>  We read news mostly on the Internet</a:t>
            </a:r>
          </a:p>
          <a:p>
            <a:pPr marL="0" lvl="0" indent="0">
              <a:spcBef>
                <a:spcPts val="1001"/>
              </a:spcBef>
              <a:buFont typeface="Wingdings"/>
              <a:buChar char="Ø"/>
            </a:pPr>
            <a:r>
              <a:rPr lang="en-US" sz="3200" dirty="0">
                <a:latin typeface="Times New Roman" pitchFamily="18"/>
                <a:cs typeface="Times New Roman" pitchFamily="16"/>
              </a:rPr>
              <a:t>  The influence of the media on the individual's psyche - especially on children and youth</a:t>
            </a:r>
          </a:p>
          <a:p>
            <a:pPr marL="0" lvl="0" indent="0">
              <a:spcBef>
                <a:spcPts val="1001"/>
              </a:spcBef>
              <a:buFont typeface="Wingdings"/>
              <a:buChar char="Ø"/>
            </a:pPr>
            <a:r>
              <a:rPr lang="en-US" sz="3200" dirty="0">
                <a:latin typeface="Times New Roman" pitchFamily="18"/>
                <a:cs typeface="Times New Roman" pitchFamily="16"/>
              </a:rPr>
              <a:t>  Social networks - children</a:t>
            </a:r>
          </a:p>
          <a:p>
            <a:pPr marL="0" lvl="0" indent="0">
              <a:spcBef>
                <a:spcPts val="1001"/>
              </a:spcBef>
              <a:buNone/>
            </a:pPr>
            <a:r>
              <a:rPr lang="en-US" sz="3200" b="1" i="1" dirty="0">
                <a:latin typeface="Times New Roman" pitchFamily="18"/>
                <a:cs typeface="Times New Roman" pitchFamily="16"/>
              </a:rPr>
              <a:t>The most effective way to alleviate the negative effects is the family</a:t>
            </a:r>
          </a:p>
          <a:p>
            <a:pPr marL="0" lvl="0" indent="0">
              <a:spcBef>
                <a:spcPts val="1001"/>
              </a:spcBef>
              <a:buNone/>
            </a:pPr>
            <a:endParaRPr lang="en-US" sz="3200" dirty="0">
              <a:latin typeface="Calibri" pitchFamily="18"/>
              <a:cs typeface="Times New Roman" pitchFamily="16"/>
            </a:endParaRPr>
          </a:p>
          <a:p>
            <a:pPr marL="0" lvl="0" indent="0">
              <a:spcBef>
                <a:spcPts val="1001"/>
              </a:spcBef>
              <a:buNone/>
            </a:pPr>
            <a:endParaRPr lang="en-US" sz="3200" dirty="0">
              <a:latin typeface="Calibri" pitchFamily="18"/>
              <a:cs typeface="Times New Roman" pitchFamily="16"/>
            </a:endParaRPr>
          </a:p>
        </p:txBody>
      </p:sp>
      <p:pic>
        <p:nvPicPr>
          <p:cNvPr id="4"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6"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7"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8" name="Zástupný symbol pro obsah 2"/>
          <p:cNvSpPr/>
          <p:nvPr/>
        </p:nvSpPr>
        <p:spPr>
          <a:xfrm>
            <a:off x="457200" y="1855439"/>
            <a:ext cx="10685880" cy="4270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algn="l" rtl="0" hangingPunct="1">
              <a:lnSpc>
                <a:spcPct val="90000"/>
              </a:lnSpc>
              <a:spcBef>
                <a:spcPts val="1001"/>
              </a:spcBef>
              <a:spcAft>
                <a:spcPts val="0"/>
              </a:spcAft>
              <a:buNone/>
              <a:tabLst/>
              <a:defRPr sz="1800"/>
            </a:pPr>
            <a:endParaRPr lang="cs-CZ" sz="2800" b="0"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90000"/>
              </a:lnSpc>
              <a:spcBef>
                <a:spcPts val="1001"/>
              </a:spcBef>
              <a:spcAft>
                <a:spcPts val="0"/>
              </a:spcAft>
              <a:buNone/>
              <a:tabLst/>
              <a:defRPr sz="1800"/>
            </a:pPr>
            <a:endParaRPr lang="cs-CZ" sz="2800" b="0"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90000"/>
              </a:lnSpc>
              <a:spcBef>
                <a:spcPts val="1001"/>
              </a:spcBef>
              <a:spcAft>
                <a:spcPts val="0"/>
              </a:spcAft>
              <a:buNone/>
              <a:tabLst/>
              <a:defRPr sz="1800"/>
            </a:pPr>
            <a:endParaRPr lang="cs-CZ" sz="2800" b="0" i="0" u="none" strike="noStrike" kern="1200" spc="0">
              <a:ln>
                <a:noFill/>
              </a:ln>
              <a:solidFill>
                <a:srgbClr val="000000"/>
              </a:solidFill>
              <a:latin typeface="Calibri" pitchFamily="18"/>
              <a:ea typeface="Microsoft YaHei" pitchFamily="2"/>
              <a:cs typeface="Mangal" pitchFamily="2"/>
            </a:endParaRPr>
          </a:p>
        </p:txBody>
      </p:sp>
      <p:pic>
        <p:nvPicPr>
          <p:cNvPr id="9" name="Obrázek 8"/>
          <p:cNvPicPr>
            <a:picLocks noChangeAspect="1"/>
          </p:cNvPicPr>
          <p:nvPr/>
        </p:nvPicPr>
        <p:blipFill>
          <a:blip r:embed="rId7">
            <a:lum/>
            <a:alphaModFix/>
          </a:blip>
          <a:srcRect/>
          <a:stretch>
            <a:fillRect/>
          </a:stretch>
        </p:blipFill>
        <p:spPr>
          <a:xfrm>
            <a:off x="8695080" y="2133720"/>
            <a:ext cx="2658600" cy="1881719"/>
          </a:xfrm>
          <a:prstGeom prst="rect">
            <a:avLst/>
          </a:prstGeom>
          <a:noFill/>
          <a:ln>
            <a:noFill/>
          </a:ln>
        </p:spPr>
      </p:pic>
      <p:pic>
        <p:nvPicPr>
          <p:cNvPr id="10" name="Obrázek 9"/>
          <p:cNvPicPr>
            <a:picLocks noChangeAspect="1"/>
          </p:cNvPicPr>
          <p:nvPr/>
        </p:nvPicPr>
        <p:blipFill>
          <a:blip r:embed="rId8">
            <a:lum/>
            <a:alphaModFix/>
          </a:blip>
          <a:srcRect/>
          <a:stretch>
            <a:fillRect/>
          </a:stretch>
        </p:blipFill>
        <p:spPr>
          <a:xfrm>
            <a:off x="218520" y="-87480"/>
            <a:ext cx="2515680" cy="18842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Výchozí">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ýchozí 1">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461</Words>
  <Application>Microsoft Office PowerPoint</Application>
  <PresentationFormat>Předvádění na obrazovce (4:3)</PresentationFormat>
  <Paragraphs>61</Paragraphs>
  <Slides>8</Slides>
  <Notes>8</Notes>
  <HiddenSlides>0</HiddenSlides>
  <MMClips>0</MMClips>
  <ScaleCrop>false</ScaleCrop>
  <HeadingPairs>
    <vt:vector size="4" baseType="variant">
      <vt:variant>
        <vt:lpstr>Motiv</vt:lpstr>
      </vt:variant>
      <vt:variant>
        <vt:i4>2</vt:i4>
      </vt:variant>
      <vt:variant>
        <vt:lpstr>Nadpisy snímků</vt:lpstr>
      </vt:variant>
      <vt:variant>
        <vt:i4>8</vt:i4>
      </vt:variant>
    </vt:vector>
  </HeadingPairs>
  <TitlesOfParts>
    <vt:vector size="10" baseType="lpstr">
      <vt:lpstr>Výchozí</vt:lpstr>
      <vt:lpstr>Výchozí 1</vt:lpstr>
      <vt:lpstr>Information and communication technologies: 7. Media education as a defense against the negative effects of media communications.  </vt:lpstr>
      <vt:lpstr>Prezentace aplikace PowerPoint</vt:lpstr>
      <vt:lpstr>Prezentace aplikace PowerPoint</vt:lpstr>
      <vt:lpstr>Concept of media education</vt:lpstr>
      <vt:lpstr>Prezentace aplikace PowerPoint</vt:lpstr>
      <vt:lpstr>Prezentace aplikace PowerPoint</vt:lpstr>
      <vt:lpstr>Negative effects of media communications </vt:lpstr>
      <vt:lpstr>An example of negative effects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and communication technologies: 7. Media education as a defense against the negative effects of media communications.</dc:title>
  <dc:creator>Marková Jana</dc:creator>
  <cp:lastModifiedBy>Marková Jana</cp:lastModifiedBy>
  <cp:revision>3</cp:revision>
  <dcterms:modified xsi:type="dcterms:W3CDTF">2017-08-25T10:08:47Z</dcterms:modified>
</cp:coreProperties>
</file>