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handoutMasterIdLst>
    <p:handoutMasterId r:id="rId12"/>
  </p:handoutMasterIdLst>
  <p:sldIdLst>
    <p:sldId id="256" r:id="rId3"/>
    <p:sldId id="257" r:id="rId4"/>
    <p:sldId id="258" r:id="rId5"/>
    <p:sldId id="259" r:id="rId6"/>
    <p:sldId id="260" r:id="rId7"/>
    <p:sldId id="261" r:id="rId8"/>
    <p:sldId id="262" r:id="rId9"/>
    <p:sldId id="263" r:id="rId10"/>
  </p:sldIdLst>
  <p:sldSz cx="12192000" cy="6858000"/>
  <p:notesSz cx="7559675" cy="106918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102" y="5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Zástupný symbol pro záhlaví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400"/>
            </a:pPr>
            <a:endParaRPr lang="cs-CZ" sz="1400" b="0" i="0" u="none" strike="noStrike" kern="1200">
              <a:ln>
                <a:noFill/>
              </a:ln>
              <a:latin typeface="Arial" pitchFamily="18"/>
              <a:ea typeface="Microsoft YaHei" pitchFamily="2"/>
              <a:cs typeface="Mangal" pitchFamily="2"/>
            </a:endParaRPr>
          </a:p>
        </p:txBody>
      </p:sp>
      <p:sp>
        <p:nvSpPr>
          <p:cNvPr id="3" name="Zástupný symbol pro datum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0"/>
              </a:spcBef>
              <a:spcAft>
                <a:spcPts val="0"/>
              </a:spcAft>
              <a:buNone/>
              <a:tabLst/>
              <a:defRPr sz="1400"/>
            </a:pPr>
            <a:endParaRPr lang="cs-CZ" sz="1400" b="0" i="0" u="none" strike="noStrike" kern="1200">
              <a:ln>
                <a:noFill/>
              </a:ln>
              <a:latin typeface="Arial" pitchFamily="18"/>
              <a:ea typeface="Microsoft YaHei" pitchFamily="2"/>
              <a:cs typeface="Mangal" pitchFamily="2"/>
            </a:endParaRPr>
          </a:p>
        </p:txBody>
      </p:sp>
      <p:sp>
        <p:nvSpPr>
          <p:cNvPr id="4" name="Zástupný symbol pro zápatí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defRPr sz="1400"/>
            </a:pPr>
            <a:endParaRPr lang="cs-CZ" sz="1400" b="0" i="0" u="none" strike="noStrike" kern="1200">
              <a:ln>
                <a:noFill/>
              </a:ln>
              <a:latin typeface="Arial" pitchFamily="18"/>
              <a:ea typeface="Microsoft YaHei" pitchFamily="2"/>
              <a:cs typeface="Mangal" pitchFamily="2"/>
            </a:endParaRPr>
          </a:p>
        </p:txBody>
      </p:sp>
      <p:sp>
        <p:nvSpPr>
          <p:cNvPr id="5" name="Zástupný symbol pro číslo snímku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defRPr sz="1400"/>
            </a:pPr>
            <a:fld id="{48A21627-9DCB-43D4-85C1-C401D602D782}" type="slidenum">
              <a:t>‹#›</a:t>
            </a:fld>
            <a:endParaRPr lang="cs-CZ" sz="14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149928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Zástupný symbol pro poznámky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cs-CZ"/>
          </a:p>
        </p:txBody>
      </p:sp>
      <p:sp>
        <p:nvSpPr>
          <p:cNvPr id="4" name="Zástupný symbol pro záhlaví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cs-CZ" sz="1400" kern="1200">
                <a:latin typeface="Times New Roman" pitchFamily="18"/>
                <a:ea typeface="Lucida Sans Unicode" pitchFamily="2"/>
                <a:cs typeface="Tahoma" pitchFamily="2"/>
              </a:defRPr>
            </a:lvl1pPr>
          </a:lstStyle>
          <a:p>
            <a:pPr lvl="0"/>
            <a:endParaRPr lang="cs-CZ"/>
          </a:p>
        </p:txBody>
      </p:sp>
      <p:sp>
        <p:nvSpPr>
          <p:cNvPr id="5" name="Zástupný symbol pro datum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cs-CZ" sz="1400" kern="1200">
                <a:latin typeface="Times New Roman" pitchFamily="18"/>
                <a:ea typeface="Lucida Sans Unicode" pitchFamily="2"/>
                <a:cs typeface="Tahoma" pitchFamily="2"/>
              </a:defRPr>
            </a:lvl1pPr>
          </a:lstStyle>
          <a:p>
            <a:pPr lvl="0"/>
            <a:endParaRPr lang="cs-CZ"/>
          </a:p>
        </p:txBody>
      </p:sp>
      <p:sp>
        <p:nvSpPr>
          <p:cNvPr id="6" name="Zástupný symbol pro zápatí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cs-CZ" sz="1400" kern="1200">
                <a:latin typeface="Times New Roman" pitchFamily="18"/>
                <a:ea typeface="Lucida Sans Unicode" pitchFamily="2"/>
                <a:cs typeface="Tahoma" pitchFamily="2"/>
              </a:defRPr>
            </a:lvl1pPr>
          </a:lstStyle>
          <a:p>
            <a:pPr lvl="0"/>
            <a:endParaRPr lang="cs-CZ"/>
          </a:p>
        </p:txBody>
      </p:sp>
      <p:sp>
        <p:nvSpPr>
          <p:cNvPr id="7" name="Zástupný symbol pro číslo snímku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cs-CZ" sz="1400" kern="1200">
                <a:latin typeface="Times New Roman" pitchFamily="18"/>
                <a:ea typeface="Lucida Sans Unicode" pitchFamily="2"/>
                <a:cs typeface="Tahoma" pitchFamily="2"/>
              </a:defRPr>
            </a:lvl1pPr>
          </a:lstStyle>
          <a:p>
            <a:pPr lvl="0"/>
            <a:fld id="{5C627EA4-E4DC-4257-BA1F-A452DE851B4A}" type="slidenum">
              <a:t>‹#›</a:t>
            </a:fld>
            <a:endParaRPr lang="cs-CZ"/>
          </a:p>
        </p:txBody>
      </p:sp>
    </p:spTree>
    <p:extLst>
      <p:ext uri="{BB962C8B-B14F-4D97-AF65-F5344CB8AC3E}">
        <p14:creationId xmlns:p14="http://schemas.microsoft.com/office/powerpoint/2010/main" val="830307492"/>
      </p:ext>
    </p:extLst>
  </p:cSld>
  <p:clrMap bg1="lt1" tx1="dk1" bg2="lt2" tx2="dk2" accent1="accent1" accent2="accent2" accent3="accent3" accent4="accent4" accent5="accent5" accent6="accent6" hlink="hlink" folHlink="folHlink"/>
  <p:notesStyle>
    <a:lvl1pPr marL="216000" marR="0" indent="-216000" rtl="0" hangingPunct="0">
      <a:tabLst/>
      <a:defRPr lang="cs-CZ"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4700"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4700"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4700"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4700"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4700"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4700"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5"/>
            <a:ext cx="103632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pPr lvl="0"/>
            <a:fld id="{64FEA095-B1A0-4592-A751-12ACA2E558F7}"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4C305532-F7EE-4C27-8F9C-9E439FBE0935}" type="slidenum">
              <a:t>‹#›</a:t>
            </a:fld>
            <a:endParaRPr lang="cs-CZ"/>
          </a:p>
        </p:txBody>
      </p:sp>
    </p:spTree>
    <p:extLst>
      <p:ext uri="{BB962C8B-B14F-4D97-AF65-F5344CB8AC3E}">
        <p14:creationId xmlns:p14="http://schemas.microsoft.com/office/powerpoint/2010/main" val="72136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lvl="0"/>
            <a:fld id="{64FEA095-B1A0-4592-A751-12ACA2E558F7}"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803167DE-8FBA-4BE3-BE23-9CCF5737A63A}" type="slidenum">
              <a:t>‹#›</a:t>
            </a:fld>
            <a:endParaRPr lang="cs-CZ"/>
          </a:p>
        </p:txBody>
      </p:sp>
    </p:spTree>
    <p:extLst>
      <p:ext uri="{BB962C8B-B14F-4D97-AF65-F5344CB8AC3E}">
        <p14:creationId xmlns:p14="http://schemas.microsoft.com/office/powerpoint/2010/main" val="1593559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1122363"/>
            <a:ext cx="2743200" cy="5008562"/>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09600" y="1122363"/>
            <a:ext cx="8077200" cy="5008562"/>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lvl="0"/>
            <a:fld id="{64FEA095-B1A0-4592-A751-12ACA2E558F7}"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8B6A52A2-1756-4F5D-A1E2-A367D1DC6EB1}" type="slidenum">
              <a:t>‹#›</a:t>
            </a:fld>
            <a:endParaRPr lang="cs-CZ"/>
          </a:p>
        </p:txBody>
      </p:sp>
    </p:spTree>
    <p:extLst>
      <p:ext uri="{BB962C8B-B14F-4D97-AF65-F5344CB8AC3E}">
        <p14:creationId xmlns:p14="http://schemas.microsoft.com/office/powerpoint/2010/main" val="1192640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5"/>
            <a:ext cx="103632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pPr lvl="0"/>
            <a:fld id="{BD54762A-A4C8-4BF5-9391-FE6D1B8FD5BB}"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840F26CE-57F4-44DF-8DFD-8F1C25DFB5DB}" type="slidenum">
              <a:t>‹#›</a:t>
            </a:fld>
            <a:endParaRPr lang="cs-CZ"/>
          </a:p>
        </p:txBody>
      </p:sp>
    </p:spTree>
    <p:extLst>
      <p:ext uri="{BB962C8B-B14F-4D97-AF65-F5344CB8AC3E}">
        <p14:creationId xmlns:p14="http://schemas.microsoft.com/office/powerpoint/2010/main" val="1166116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lvl="0"/>
            <a:fld id="{BD54762A-A4C8-4BF5-9391-FE6D1B8FD5BB}"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27C7B875-A9C1-4756-AAA2-5C8094B72D27}" type="slidenum">
              <a:t>‹#›</a:t>
            </a:fld>
            <a:endParaRPr lang="cs-CZ"/>
          </a:p>
        </p:txBody>
      </p:sp>
    </p:spTree>
    <p:extLst>
      <p:ext uri="{BB962C8B-B14F-4D97-AF65-F5344CB8AC3E}">
        <p14:creationId xmlns:p14="http://schemas.microsoft.com/office/powerpoint/2010/main" val="1124821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613" y="4406900"/>
            <a:ext cx="103632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pPr lvl="0"/>
            <a:fld id="{BD54762A-A4C8-4BF5-9391-FE6D1B8FD5BB}"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458BC687-F737-4BBB-BE56-5C9D79F336CD}" type="slidenum">
              <a:t>‹#›</a:t>
            </a:fld>
            <a:endParaRPr lang="cs-CZ"/>
          </a:p>
        </p:txBody>
      </p:sp>
    </p:spTree>
    <p:extLst>
      <p:ext uri="{BB962C8B-B14F-4D97-AF65-F5344CB8AC3E}">
        <p14:creationId xmlns:p14="http://schemas.microsoft.com/office/powerpoint/2010/main" val="3259974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pPr lvl="0"/>
            <a:fld id="{BD54762A-A4C8-4BF5-9391-FE6D1B8FD5BB}" type="datetime1">
              <a:rPr lang="cs-CZ" smtClean="0"/>
              <a:pPr lvl="0"/>
              <a:t>25.8.2017</a:t>
            </a:fld>
            <a:endParaRPr lang="cs-CZ"/>
          </a:p>
        </p:txBody>
      </p:sp>
      <p:sp>
        <p:nvSpPr>
          <p:cNvPr id="6" name="Zástupný symbol pro zápatí 5"/>
          <p:cNvSpPr>
            <a:spLocks noGrp="1"/>
          </p:cNvSpPr>
          <p:nvPr>
            <p:ph type="ftr" sz="quarter" idx="11"/>
          </p:nvPr>
        </p:nvSpPr>
        <p:spPr/>
        <p:txBody>
          <a:bodyPr/>
          <a:lstStyle/>
          <a:p>
            <a:pPr lvl="0"/>
            <a:endParaRPr lang="cs-CZ"/>
          </a:p>
        </p:txBody>
      </p:sp>
      <p:sp>
        <p:nvSpPr>
          <p:cNvPr id="7" name="Zástupný symbol pro číslo snímku 6"/>
          <p:cNvSpPr>
            <a:spLocks noGrp="1"/>
          </p:cNvSpPr>
          <p:nvPr>
            <p:ph type="sldNum" sz="quarter" idx="12"/>
          </p:nvPr>
        </p:nvSpPr>
        <p:spPr/>
        <p:txBody>
          <a:bodyPr/>
          <a:lstStyle/>
          <a:p>
            <a:pPr lvl="0"/>
            <a:fld id="{B83E66ED-1402-4E94-84B8-045E46EDBBDB}" type="slidenum">
              <a:t>‹#›</a:t>
            </a:fld>
            <a:endParaRPr lang="cs-CZ"/>
          </a:p>
        </p:txBody>
      </p:sp>
    </p:spTree>
    <p:extLst>
      <p:ext uri="{BB962C8B-B14F-4D97-AF65-F5344CB8AC3E}">
        <p14:creationId xmlns:p14="http://schemas.microsoft.com/office/powerpoint/2010/main" val="3616891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pPr lvl="0"/>
            <a:fld id="{BD54762A-A4C8-4BF5-9391-FE6D1B8FD5BB}" type="datetime1">
              <a:rPr lang="cs-CZ" smtClean="0"/>
              <a:pPr lvl="0"/>
              <a:t>25.8.2017</a:t>
            </a:fld>
            <a:endParaRPr lang="cs-CZ"/>
          </a:p>
        </p:txBody>
      </p:sp>
      <p:sp>
        <p:nvSpPr>
          <p:cNvPr id="8" name="Zástupný symbol pro zápatí 7"/>
          <p:cNvSpPr>
            <a:spLocks noGrp="1"/>
          </p:cNvSpPr>
          <p:nvPr>
            <p:ph type="ftr" sz="quarter" idx="11"/>
          </p:nvPr>
        </p:nvSpPr>
        <p:spPr/>
        <p:txBody>
          <a:bodyPr/>
          <a:lstStyle/>
          <a:p>
            <a:pPr lvl="0"/>
            <a:endParaRPr lang="cs-CZ"/>
          </a:p>
        </p:txBody>
      </p:sp>
      <p:sp>
        <p:nvSpPr>
          <p:cNvPr id="9" name="Zástupný symbol pro číslo snímku 8"/>
          <p:cNvSpPr>
            <a:spLocks noGrp="1"/>
          </p:cNvSpPr>
          <p:nvPr>
            <p:ph type="sldNum" sz="quarter" idx="12"/>
          </p:nvPr>
        </p:nvSpPr>
        <p:spPr/>
        <p:txBody>
          <a:bodyPr/>
          <a:lstStyle/>
          <a:p>
            <a:pPr lvl="0"/>
            <a:fld id="{EFCF8F94-4C54-4893-8CD7-AA38199418A6}" type="slidenum">
              <a:t>‹#›</a:t>
            </a:fld>
            <a:endParaRPr lang="cs-CZ"/>
          </a:p>
        </p:txBody>
      </p:sp>
    </p:spTree>
    <p:extLst>
      <p:ext uri="{BB962C8B-B14F-4D97-AF65-F5344CB8AC3E}">
        <p14:creationId xmlns:p14="http://schemas.microsoft.com/office/powerpoint/2010/main" val="4250258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pPr lvl="0"/>
            <a:fld id="{BD54762A-A4C8-4BF5-9391-FE6D1B8FD5BB}" type="datetime1">
              <a:rPr lang="cs-CZ" smtClean="0"/>
              <a:pPr lvl="0"/>
              <a:t>25.8.2017</a:t>
            </a:fld>
            <a:endParaRPr lang="cs-CZ"/>
          </a:p>
        </p:txBody>
      </p:sp>
      <p:sp>
        <p:nvSpPr>
          <p:cNvPr id="4" name="Zástupný symbol pro zápatí 3"/>
          <p:cNvSpPr>
            <a:spLocks noGrp="1"/>
          </p:cNvSpPr>
          <p:nvPr>
            <p:ph type="ftr" sz="quarter" idx="11"/>
          </p:nvPr>
        </p:nvSpPr>
        <p:spPr/>
        <p:txBody>
          <a:bodyPr/>
          <a:lstStyle/>
          <a:p>
            <a:pPr lvl="0"/>
            <a:endParaRPr lang="cs-CZ"/>
          </a:p>
        </p:txBody>
      </p:sp>
      <p:sp>
        <p:nvSpPr>
          <p:cNvPr id="5" name="Zástupný symbol pro číslo snímku 4"/>
          <p:cNvSpPr>
            <a:spLocks noGrp="1"/>
          </p:cNvSpPr>
          <p:nvPr>
            <p:ph type="sldNum" sz="quarter" idx="12"/>
          </p:nvPr>
        </p:nvSpPr>
        <p:spPr/>
        <p:txBody>
          <a:bodyPr/>
          <a:lstStyle/>
          <a:p>
            <a:pPr lvl="0"/>
            <a:fld id="{1AD2BBAB-5F7F-4E20-A9F4-384E239BD63A}" type="slidenum">
              <a:t>‹#›</a:t>
            </a:fld>
            <a:endParaRPr lang="cs-CZ"/>
          </a:p>
        </p:txBody>
      </p:sp>
    </p:spTree>
    <p:extLst>
      <p:ext uri="{BB962C8B-B14F-4D97-AF65-F5344CB8AC3E}">
        <p14:creationId xmlns:p14="http://schemas.microsoft.com/office/powerpoint/2010/main" val="2174218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lvl="0"/>
            <a:fld id="{BD54762A-A4C8-4BF5-9391-FE6D1B8FD5BB}" type="datetime1">
              <a:rPr lang="cs-CZ" smtClean="0"/>
              <a:pPr lvl="0"/>
              <a:t>25.8.2017</a:t>
            </a:fld>
            <a:endParaRPr lang="cs-CZ"/>
          </a:p>
        </p:txBody>
      </p:sp>
      <p:sp>
        <p:nvSpPr>
          <p:cNvPr id="3" name="Zástupný symbol pro zápatí 2"/>
          <p:cNvSpPr>
            <a:spLocks noGrp="1"/>
          </p:cNvSpPr>
          <p:nvPr>
            <p:ph type="ftr" sz="quarter" idx="11"/>
          </p:nvPr>
        </p:nvSpPr>
        <p:spPr/>
        <p:txBody>
          <a:bodyPr/>
          <a:lstStyle/>
          <a:p>
            <a:pPr lvl="0"/>
            <a:endParaRPr lang="cs-CZ"/>
          </a:p>
        </p:txBody>
      </p:sp>
      <p:sp>
        <p:nvSpPr>
          <p:cNvPr id="4" name="Zástupný symbol pro číslo snímku 3"/>
          <p:cNvSpPr>
            <a:spLocks noGrp="1"/>
          </p:cNvSpPr>
          <p:nvPr>
            <p:ph type="sldNum" sz="quarter" idx="12"/>
          </p:nvPr>
        </p:nvSpPr>
        <p:spPr/>
        <p:txBody>
          <a:bodyPr/>
          <a:lstStyle/>
          <a:p>
            <a:pPr lvl="0"/>
            <a:fld id="{3A97E764-E6C5-47B2-AF7B-D6C4B691C82F}" type="slidenum">
              <a:t>‹#›</a:t>
            </a:fld>
            <a:endParaRPr lang="cs-CZ"/>
          </a:p>
        </p:txBody>
      </p:sp>
    </p:spTree>
    <p:extLst>
      <p:ext uri="{BB962C8B-B14F-4D97-AF65-F5344CB8AC3E}">
        <p14:creationId xmlns:p14="http://schemas.microsoft.com/office/powerpoint/2010/main" val="1245834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40116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pPr lvl="0"/>
            <a:fld id="{BD54762A-A4C8-4BF5-9391-FE6D1B8FD5BB}" type="datetime1">
              <a:rPr lang="cs-CZ" smtClean="0"/>
              <a:pPr lvl="0"/>
              <a:t>25.8.2017</a:t>
            </a:fld>
            <a:endParaRPr lang="cs-CZ"/>
          </a:p>
        </p:txBody>
      </p:sp>
      <p:sp>
        <p:nvSpPr>
          <p:cNvPr id="6" name="Zástupný symbol pro zápatí 5"/>
          <p:cNvSpPr>
            <a:spLocks noGrp="1"/>
          </p:cNvSpPr>
          <p:nvPr>
            <p:ph type="ftr" sz="quarter" idx="11"/>
          </p:nvPr>
        </p:nvSpPr>
        <p:spPr/>
        <p:txBody>
          <a:bodyPr/>
          <a:lstStyle/>
          <a:p>
            <a:pPr lvl="0"/>
            <a:endParaRPr lang="cs-CZ"/>
          </a:p>
        </p:txBody>
      </p:sp>
      <p:sp>
        <p:nvSpPr>
          <p:cNvPr id="7" name="Zástupný symbol pro číslo snímku 6"/>
          <p:cNvSpPr>
            <a:spLocks noGrp="1"/>
          </p:cNvSpPr>
          <p:nvPr>
            <p:ph type="sldNum" sz="quarter" idx="12"/>
          </p:nvPr>
        </p:nvSpPr>
        <p:spPr/>
        <p:txBody>
          <a:bodyPr/>
          <a:lstStyle/>
          <a:p>
            <a:pPr lvl="0"/>
            <a:fld id="{87C29827-CCBD-4E83-A09D-F372617D3CA2}" type="slidenum">
              <a:t>‹#›</a:t>
            </a:fld>
            <a:endParaRPr lang="cs-CZ"/>
          </a:p>
        </p:txBody>
      </p:sp>
    </p:spTree>
    <p:extLst>
      <p:ext uri="{BB962C8B-B14F-4D97-AF65-F5344CB8AC3E}">
        <p14:creationId xmlns:p14="http://schemas.microsoft.com/office/powerpoint/2010/main" val="1291811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lvl="0"/>
            <a:fld id="{64FEA095-B1A0-4592-A751-12ACA2E558F7}"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62E00C98-FBAD-4BDE-B0FA-776EE193AF11}" type="slidenum">
              <a:t>‹#›</a:t>
            </a:fld>
            <a:endParaRPr lang="cs-CZ"/>
          </a:p>
        </p:txBody>
      </p:sp>
    </p:spTree>
    <p:extLst>
      <p:ext uri="{BB962C8B-B14F-4D97-AF65-F5344CB8AC3E}">
        <p14:creationId xmlns:p14="http://schemas.microsoft.com/office/powerpoint/2010/main" val="3679341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188" y="4800600"/>
            <a:ext cx="73152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pPr lvl="0"/>
            <a:fld id="{BD54762A-A4C8-4BF5-9391-FE6D1B8FD5BB}" type="datetime1">
              <a:rPr lang="cs-CZ" smtClean="0"/>
              <a:pPr lvl="0"/>
              <a:t>25.8.2017</a:t>
            </a:fld>
            <a:endParaRPr lang="cs-CZ"/>
          </a:p>
        </p:txBody>
      </p:sp>
      <p:sp>
        <p:nvSpPr>
          <p:cNvPr id="6" name="Zástupný symbol pro zápatí 5"/>
          <p:cNvSpPr>
            <a:spLocks noGrp="1"/>
          </p:cNvSpPr>
          <p:nvPr>
            <p:ph type="ftr" sz="quarter" idx="11"/>
          </p:nvPr>
        </p:nvSpPr>
        <p:spPr/>
        <p:txBody>
          <a:bodyPr/>
          <a:lstStyle/>
          <a:p>
            <a:pPr lvl="0"/>
            <a:endParaRPr lang="cs-CZ"/>
          </a:p>
        </p:txBody>
      </p:sp>
      <p:sp>
        <p:nvSpPr>
          <p:cNvPr id="7" name="Zástupný symbol pro číslo snímku 6"/>
          <p:cNvSpPr>
            <a:spLocks noGrp="1"/>
          </p:cNvSpPr>
          <p:nvPr>
            <p:ph type="sldNum" sz="quarter" idx="12"/>
          </p:nvPr>
        </p:nvSpPr>
        <p:spPr/>
        <p:txBody>
          <a:bodyPr/>
          <a:lstStyle/>
          <a:p>
            <a:pPr lvl="0"/>
            <a:fld id="{BD6BF653-6D4D-431F-86B8-D297991E4BDA}" type="slidenum">
              <a:t>‹#›</a:t>
            </a:fld>
            <a:endParaRPr lang="cs-CZ"/>
          </a:p>
        </p:txBody>
      </p:sp>
    </p:spTree>
    <p:extLst>
      <p:ext uri="{BB962C8B-B14F-4D97-AF65-F5344CB8AC3E}">
        <p14:creationId xmlns:p14="http://schemas.microsoft.com/office/powerpoint/2010/main" val="896774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lvl="0"/>
            <a:fld id="{BD54762A-A4C8-4BF5-9391-FE6D1B8FD5BB}"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67065277-6BD7-4F6C-9246-DAA218E3AF3F}" type="slidenum">
              <a:t>‹#›</a:t>
            </a:fld>
            <a:endParaRPr lang="cs-CZ"/>
          </a:p>
        </p:txBody>
      </p:sp>
    </p:spTree>
    <p:extLst>
      <p:ext uri="{BB962C8B-B14F-4D97-AF65-F5344CB8AC3E}">
        <p14:creationId xmlns:p14="http://schemas.microsoft.com/office/powerpoint/2010/main" val="4100603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lvl="0"/>
            <a:fld id="{BD54762A-A4C8-4BF5-9391-FE6D1B8FD5BB}"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9C037607-473F-4119-A7DE-8223C6B6340F}" type="slidenum">
              <a:t>‹#›</a:t>
            </a:fld>
            <a:endParaRPr lang="cs-CZ"/>
          </a:p>
        </p:txBody>
      </p:sp>
    </p:spTree>
    <p:extLst>
      <p:ext uri="{BB962C8B-B14F-4D97-AF65-F5344CB8AC3E}">
        <p14:creationId xmlns:p14="http://schemas.microsoft.com/office/powerpoint/2010/main" val="3820005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613" y="4406900"/>
            <a:ext cx="103632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pPr lvl="0"/>
            <a:fld id="{64FEA095-B1A0-4592-A751-12ACA2E558F7}"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1BAB39E6-65C2-4908-9C53-52DC4BAD8CB9}" type="slidenum">
              <a:t>‹#›</a:t>
            </a:fld>
            <a:endParaRPr lang="cs-CZ"/>
          </a:p>
        </p:txBody>
      </p:sp>
    </p:spTree>
    <p:extLst>
      <p:ext uri="{BB962C8B-B14F-4D97-AF65-F5344CB8AC3E}">
        <p14:creationId xmlns:p14="http://schemas.microsoft.com/office/powerpoint/2010/main" val="1891385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09600" y="1604963"/>
            <a:ext cx="5410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604963"/>
            <a:ext cx="5410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pPr lvl="0"/>
            <a:fld id="{64FEA095-B1A0-4592-A751-12ACA2E558F7}" type="datetime1">
              <a:rPr lang="cs-CZ" smtClean="0"/>
              <a:pPr lvl="0"/>
              <a:t>25.8.2017</a:t>
            </a:fld>
            <a:endParaRPr lang="cs-CZ"/>
          </a:p>
        </p:txBody>
      </p:sp>
      <p:sp>
        <p:nvSpPr>
          <p:cNvPr id="6" name="Zástupný symbol pro zápatí 5"/>
          <p:cNvSpPr>
            <a:spLocks noGrp="1"/>
          </p:cNvSpPr>
          <p:nvPr>
            <p:ph type="ftr" sz="quarter" idx="11"/>
          </p:nvPr>
        </p:nvSpPr>
        <p:spPr/>
        <p:txBody>
          <a:bodyPr/>
          <a:lstStyle/>
          <a:p>
            <a:pPr lvl="0"/>
            <a:endParaRPr lang="cs-CZ"/>
          </a:p>
        </p:txBody>
      </p:sp>
      <p:sp>
        <p:nvSpPr>
          <p:cNvPr id="7" name="Zástupný symbol pro číslo snímku 6"/>
          <p:cNvSpPr>
            <a:spLocks noGrp="1"/>
          </p:cNvSpPr>
          <p:nvPr>
            <p:ph type="sldNum" sz="quarter" idx="12"/>
          </p:nvPr>
        </p:nvSpPr>
        <p:spPr/>
        <p:txBody>
          <a:bodyPr/>
          <a:lstStyle/>
          <a:p>
            <a:pPr lvl="0"/>
            <a:fld id="{24C9DB8F-B63A-4B84-BD06-918AD28233C5}" type="slidenum">
              <a:t>‹#›</a:t>
            </a:fld>
            <a:endParaRPr lang="cs-CZ"/>
          </a:p>
        </p:txBody>
      </p:sp>
    </p:spTree>
    <p:extLst>
      <p:ext uri="{BB962C8B-B14F-4D97-AF65-F5344CB8AC3E}">
        <p14:creationId xmlns:p14="http://schemas.microsoft.com/office/powerpoint/2010/main" val="2198621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pPr lvl="0"/>
            <a:fld id="{64FEA095-B1A0-4592-A751-12ACA2E558F7}" type="datetime1">
              <a:rPr lang="cs-CZ" smtClean="0"/>
              <a:pPr lvl="0"/>
              <a:t>25.8.2017</a:t>
            </a:fld>
            <a:endParaRPr lang="cs-CZ"/>
          </a:p>
        </p:txBody>
      </p:sp>
      <p:sp>
        <p:nvSpPr>
          <p:cNvPr id="8" name="Zástupný symbol pro zápatí 7"/>
          <p:cNvSpPr>
            <a:spLocks noGrp="1"/>
          </p:cNvSpPr>
          <p:nvPr>
            <p:ph type="ftr" sz="quarter" idx="11"/>
          </p:nvPr>
        </p:nvSpPr>
        <p:spPr/>
        <p:txBody>
          <a:bodyPr/>
          <a:lstStyle/>
          <a:p>
            <a:pPr lvl="0"/>
            <a:endParaRPr lang="cs-CZ"/>
          </a:p>
        </p:txBody>
      </p:sp>
      <p:sp>
        <p:nvSpPr>
          <p:cNvPr id="9" name="Zástupný symbol pro číslo snímku 8"/>
          <p:cNvSpPr>
            <a:spLocks noGrp="1"/>
          </p:cNvSpPr>
          <p:nvPr>
            <p:ph type="sldNum" sz="quarter" idx="12"/>
          </p:nvPr>
        </p:nvSpPr>
        <p:spPr/>
        <p:txBody>
          <a:bodyPr/>
          <a:lstStyle/>
          <a:p>
            <a:pPr lvl="0"/>
            <a:fld id="{75F0B4F7-734D-45A4-8311-F4DBA7164D95}" type="slidenum">
              <a:t>‹#›</a:t>
            </a:fld>
            <a:endParaRPr lang="cs-CZ"/>
          </a:p>
        </p:txBody>
      </p:sp>
    </p:spTree>
    <p:extLst>
      <p:ext uri="{BB962C8B-B14F-4D97-AF65-F5344CB8AC3E}">
        <p14:creationId xmlns:p14="http://schemas.microsoft.com/office/powerpoint/2010/main" val="1327396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pPr lvl="0"/>
            <a:fld id="{64FEA095-B1A0-4592-A751-12ACA2E558F7}" type="datetime1">
              <a:rPr lang="cs-CZ" smtClean="0"/>
              <a:pPr lvl="0"/>
              <a:t>25.8.2017</a:t>
            </a:fld>
            <a:endParaRPr lang="cs-CZ"/>
          </a:p>
        </p:txBody>
      </p:sp>
      <p:sp>
        <p:nvSpPr>
          <p:cNvPr id="4" name="Zástupný symbol pro zápatí 3"/>
          <p:cNvSpPr>
            <a:spLocks noGrp="1"/>
          </p:cNvSpPr>
          <p:nvPr>
            <p:ph type="ftr" sz="quarter" idx="11"/>
          </p:nvPr>
        </p:nvSpPr>
        <p:spPr/>
        <p:txBody>
          <a:bodyPr/>
          <a:lstStyle/>
          <a:p>
            <a:pPr lvl="0"/>
            <a:endParaRPr lang="cs-CZ"/>
          </a:p>
        </p:txBody>
      </p:sp>
      <p:sp>
        <p:nvSpPr>
          <p:cNvPr id="5" name="Zástupný symbol pro číslo snímku 4"/>
          <p:cNvSpPr>
            <a:spLocks noGrp="1"/>
          </p:cNvSpPr>
          <p:nvPr>
            <p:ph type="sldNum" sz="quarter" idx="12"/>
          </p:nvPr>
        </p:nvSpPr>
        <p:spPr/>
        <p:txBody>
          <a:bodyPr/>
          <a:lstStyle/>
          <a:p>
            <a:pPr lvl="0"/>
            <a:fld id="{0095C96B-1460-4588-B958-22D9194D4600}" type="slidenum">
              <a:t>‹#›</a:t>
            </a:fld>
            <a:endParaRPr lang="cs-CZ"/>
          </a:p>
        </p:txBody>
      </p:sp>
    </p:spTree>
    <p:extLst>
      <p:ext uri="{BB962C8B-B14F-4D97-AF65-F5344CB8AC3E}">
        <p14:creationId xmlns:p14="http://schemas.microsoft.com/office/powerpoint/2010/main" val="3905164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lvl="0"/>
            <a:fld id="{64FEA095-B1A0-4592-A751-12ACA2E558F7}" type="datetime1">
              <a:rPr lang="cs-CZ" smtClean="0"/>
              <a:pPr lvl="0"/>
              <a:t>25.8.2017</a:t>
            </a:fld>
            <a:endParaRPr lang="cs-CZ"/>
          </a:p>
        </p:txBody>
      </p:sp>
      <p:sp>
        <p:nvSpPr>
          <p:cNvPr id="3" name="Zástupný symbol pro zápatí 2"/>
          <p:cNvSpPr>
            <a:spLocks noGrp="1"/>
          </p:cNvSpPr>
          <p:nvPr>
            <p:ph type="ftr" sz="quarter" idx="11"/>
          </p:nvPr>
        </p:nvSpPr>
        <p:spPr/>
        <p:txBody>
          <a:bodyPr/>
          <a:lstStyle/>
          <a:p>
            <a:pPr lvl="0"/>
            <a:endParaRPr lang="cs-CZ"/>
          </a:p>
        </p:txBody>
      </p:sp>
      <p:sp>
        <p:nvSpPr>
          <p:cNvPr id="4" name="Zástupný symbol pro číslo snímku 3"/>
          <p:cNvSpPr>
            <a:spLocks noGrp="1"/>
          </p:cNvSpPr>
          <p:nvPr>
            <p:ph type="sldNum" sz="quarter" idx="12"/>
          </p:nvPr>
        </p:nvSpPr>
        <p:spPr/>
        <p:txBody>
          <a:bodyPr/>
          <a:lstStyle/>
          <a:p>
            <a:pPr lvl="0"/>
            <a:fld id="{4512D597-0ACC-4E04-9B20-505425645317}" type="slidenum">
              <a:t>‹#›</a:t>
            </a:fld>
            <a:endParaRPr lang="cs-CZ"/>
          </a:p>
        </p:txBody>
      </p:sp>
    </p:spTree>
    <p:extLst>
      <p:ext uri="{BB962C8B-B14F-4D97-AF65-F5344CB8AC3E}">
        <p14:creationId xmlns:p14="http://schemas.microsoft.com/office/powerpoint/2010/main" val="1544030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40116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pPr lvl="0"/>
            <a:fld id="{64FEA095-B1A0-4592-A751-12ACA2E558F7}" type="datetime1">
              <a:rPr lang="cs-CZ" smtClean="0"/>
              <a:pPr lvl="0"/>
              <a:t>25.8.2017</a:t>
            </a:fld>
            <a:endParaRPr lang="cs-CZ"/>
          </a:p>
        </p:txBody>
      </p:sp>
      <p:sp>
        <p:nvSpPr>
          <p:cNvPr id="6" name="Zástupný symbol pro zápatí 5"/>
          <p:cNvSpPr>
            <a:spLocks noGrp="1"/>
          </p:cNvSpPr>
          <p:nvPr>
            <p:ph type="ftr" sz="quarter" idx="11"/>
          </p:nvPr>
        </p:nvSpPr>
        <p:spPr/>
        <p:txBody>
          <a:bodyPr/>
          <a:lstStyle/>
          <a:p>
            <a:pPr lvl="0"/>
            <a:endParaRPr lang="cs-CZ"/>
          </a:p>
        </p:txBody>
      </p:sp>
      <p:sp>
        <p:nvSpPr>
          <p:cNvPr id="7" name="Zástupný symbol pro číslo snímku 6"/>
          <p:cNvSpPr>
            <a:spLocks noGrp="1"/>
          </p:cNvSpPr>
          <p:nvPr>
            <p:ph type="sldNum" sz="quarter" idx="12"/>
          </p:nvPr>
        </p:nvSpPr>
        <p:spPr/>
        <p:txBody>
          <a:bodyPr/>
          <a:lstStyle/>
          <a:p>
            <a:pPr lvl="0"/>
            <a:fld id="{61A35B4D-7D13-4F23-92E5-E79C768446EC}" type="slidenum">
              <a:t>‹#›</a:t>
            </a:fld>
            <a:endParaRPr lang="cs-CZ"/>
          </a:p>
        </p:txBody>
      </p:sp>
    </p:spTree>
    <p:extLst>
      <p:ext uri="{BB962C8B-B14F-4D97-AF65-F5344CB8AC3E}">
        <p14:creationId xmlns:p14="http://schemas.microsoft.com/office/powerpoint/2010/main" val="1924411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188" y="4800600"/>
            <a:ext cx="73152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pPr lvl="0"/>
            <a:fld id="{64FEA095-B1A0-4592-A751-12ACA2E558F7}" type="datetime1">
              <a:rPr lang="cs-CZ" smtClean="0"/>
              <a:pPr lvl="0"/>
              <a:t>25.8.2017</a:t>
            </a:fld>
            <a:endParaRPr lang="cs-CZ"/>
          </a:p>
        </p:txBody>
      </p:sp>
      <p:sp>
        <p:nvSpPr>
          <p:cNvPr id="6" name="Zástupný symbol pro zápatí 5"/>
          <p:cNvSpPr>
            <a:spLocks noGrp="1"/>
          </p:cNvSpPr>
          <p:nvPr>
            <p:ph type="ftr" sz="quarter" idx="11"/>
          </p:nvPr>
        </p:nvSpPr>
        <p:spPr/>
        <p:txBody>
          <a:bodyPr/>
          <a:lstStyle/>
          <a:p>
            <a:pPr lvl="0"/>
            <a:endParaRPr lang="cs-CZ"/>
          </a:p>
        </p:txBody>
      </p:sp>
      <p:sp>
        <p:nvSpPr>
          <p:cNvPr id="7" name="Zástupný symbol pro číslo snímku 6"/>
          <p:cNvSpPr>
            <a:spLocks noGrp="1"/>
          </p:cNvSpPr>
          <p:nvPr>
            <p:ph type="sldNum" sz="quarter" idx="12"/>
          </p:nvPr>
        </p:nvSpPr>
        <p:spPr/>
        <p:txBody>
          <a:bodyPr/>
          <a:lstStyle/>
          <a:p>
            <a:pPr lvl="0"/>
            <a:fld id="{339853C9-BBE7-4C6A-8B66-1FB88BAD56AD}" type="slidenum">
              <a:t>‹#›</a:t>
            </a:fld>
            <a:endParaRPr lang="cs-CZ"/>
          </a:p>
        </p:txBody>
      </p:sp>
    </p:spTree>
    <p:extLst>
      <p:ext uri="{BB962C8B-B14F-4D97-AF65-F5344CB8AC3E}">
        <p14:creationId xmlns:p14="http://schemas.microsoft.com/office/powerpoint/2010/main" val="2736638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adpis 1"/>
          <p:cNvSpPr txBox="1">
            <a:spLocks noGrp="1"/>
          </p:cNvSpPr>
          <p:nvPr>
            <p:ph type="title"/>
          </p:nvPr>
        </p:nvSpPr>
        <p:spPr>
          <a:xfrm>
            <a:off x="1523880" y="1122480"/>
            <a:ext cx="9143640" cy="2387160"/>
          </a:xfrm>
          <a:prstGeom prst="rect">
            <a:avLst/>
          </a:prstGeom>
          <a:noFill/>
          <a:ln>
            <a:noFill/>
          </a:ln>
        </p:spPr>
        <p:txBody>
          <a:bodyPr vert="horz" wrap="square" lIns="90000" tIns="45000" rIns="90000" bIns="45000" anchor="b"/>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cs-CZ"/>
              <a:t>Klepněte pro úpravu formátu titulního textuKliknutím lze upravit styl.</a:t>
            </a:r>
          </a:p>
        </p:txBody>
      </p:sp>
      <p:sp>
        <p:nvSpPr>
          <p:cNvPr id="3" name="Zástupný symbol pro datum 3"/>
          <p:cNvSpPr txBox="1">
            <a:spLocks noGrp="1"/>
          </p:cNvSpPr>
          <p:nvPr>
            <p:ph type="dt" sz="half" idx="2"/>
          </p:nvPr>
        </p:nvSpPr>
        <p:spPr>
          <a:xfrm>
            <a:off x="8380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cs-CZ" sz="1800" b="0" i="0" u="none" strike="noStrike" kern="1200" spc="0">
                <a:solidFill>
                  <a:srgbClr val="000000"/>
                </a:solidFill>
                <a:latin typeface="Calibri" pitchFamily="18"/>
                <a:ea typeface="Lucida Sans Unicode" pitchFamily="2"/>
                <a:cs typeface="Tahoma" pitchFamily="2"/>
              </a:defRPr>
            </a:lvl1pPr>
          </a:lstStyle>
          <a:p>
            <a:pPr lvl="0"/>
            <a:fld id="{64FEA095-B1A0-4592-A751-12ACA2E558F7}" type="datetime1">
              <a:rPr lang="cs-CZ"/>
              <a:pPr lvl="0"/>
              <a:t>25.8.2017</a:t>
            </a:fld>
            <a:endParaRPr lang="cs-CZ"/>
          </a:p>
        </p:txBody>
      </p:sp>
      <p:sp>
        <p:nvSpPr>
          <p:cNvPr id="4" name="Zástupný symbol pro zápatí 4"/>
          <p:cNvSpPr txBox="1">
            <a:spLocks noGrp="1"/>
          </p:cNvSpPr>
          <p:nvPr>
            <p:ph type="ftr" sz="quarter" idx="3"/>
          </p:nvPr>
        </p:nvSpPr>
        <p:spPr>
          <a:xfrm>
            <a:off x="4038479" y="6356520"/>
            <a:ext cx="4114440" cy="364679"/>
          </a:xfrm>
          <a:prstGeom prst="rect">
            <a:avLst/>
          </a:prstGeom>
          <a:noFill/>
          <a:ln>
            <a:noFill/>
          </a:ln>
        </p:spPr>
        <p:txBody>
          <a:bodyPr wrap="square" lIns="90000" tIns="45000" rIns="90000" bIns="45000" anchor="t" anchorCtr="0"/>
          <a:lstStyle>
            <a:lvl1pPr lvl="0" rtl="0" hangingPunct="0">
              <a:buNone/>
              <a:tabLst/>
              <a:defRPr lang="cs-CZ" sz="2400" kern="1200">
                <a:latin typeface="Times New Roman" pitchFamily="18"/>
                <a:ea typeface="Lucida Sans Unicode" pitchFamily="2"/>
                <a:cs typeface="Tahoma" pitchFamily="2"/>
              </a:defRPr>
            </a:lvl1pPr>
          </a:lstStyle>
          <a:p>
            <a:pPr lvl="0"/>
            <a:endParaRPr lang="cs-CZ"/>
          </a:p>
        </p:txBody>
      </p:sp>
      <p:sp>
        <p:nvSpPr>
          <p:cNvPr id="5" name="Zástupný symbol pro číslo snímku 5"/>
          <p:cNvSpPr txBox="1">
            <a:spLocks noGrp="1"/>
          </p:cNvSpPr>
          <p:nvPr>
            <p:ph type="sldNum" sz="quarter" idx="4"/>
          </p:nvPr>
        </p:nvSpPr>
        <p:spPr>
          <a:xfrm>
            <a:off x="86104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cs-CZ" sz="1800" b="0" i="0" u="none" strike="noStrike" kern="1200" spc="0">
                <a:solidFill>
                  <a:srgbClr val="000000"/>
                </a:solidFill>
                <a:latin typeface="Calibri" pitchFamily="18"/>
                <a:ea typeface="Lucida Sans Unicode" pitchFamily="2"/>
                <a:cs typeface="Tahoma" pitchFamily="2"/>
              </a:defRPr>
            </a:lvl1pPr>
          </a:lstStyle>
          <a:p>
            <a:pPr lvl="0"/>
            <a:fld id="{84B3017E-D420-4EA3-B8AD-3F6D66DC2D3E}" type="slidenum">
              <a:t>‹#›</a:t>
            </a:fld>
            <a:endParaRPr lang="cs-CZ"/>
          </a:p>
        </p:txBody>
      </p:sp>
      <p:sp>
        <p:nvSpPr>
          <p:cNvPr id="6" name="Zástupný symbol pro text 5"/>
          <p:cNvSpPr txBox="1">
            <a:spLocks noGrp="1"/>
          </p:cNvSpPr>
          <p:nvPr>
            <p:ph type="body" idx="1"/>
          </p:nvPr>
        </p:nvSpPr>
        <p:spPr>
          <a:xfrm>
            <a:off x="609480" y="1604520"/>
            <a:ext cx="10972440" cy="4525920"/>
          </a:xfrm>
          <a:prstGeom prst="rect">
            <a:avLst/>
          </a:prstGeom>
          <a:noFill/>
          <a:ln>
            <a:noFill/>
          </a:ln>
        </p:spPr>
        <p:txBody>
          <a:bodyPr vert="horz" lIns="0" tIns="0" rIns="0" bIns="0"/>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lvl="0" algn="l" rtl="0" hangingPunct="1">
        <a:lnSpc>
          <a:spcPct val="90000"/>
        </a:lnSpc>
        <a:spcBef>
          <a:spcPts val="0"/>
        </a:spcBef>
        <a:spcAft>
          <a:spcPts val="0"/>
        </a:spcAft>
        <a:buNone/>
        <a:tabLst/>
        <a:defRPr lang="cs-CZ" sz="6000" b="0" i="0" u="none" strike="noStrike" kern="1200" spc="0">
          <a:ln>
            <a:noFill/>
          </a:ln>
          <a:solidFill>
            <a:srgbClr val="000000"/>
          </a:solidFill>
          <a:latin typeface="Calibri Light" pitchFamily="18"/>
          <a:ea typeface="Microsoft YaHei" pitchFamily="2"/>
          <a:cs typeface="Mangal" pitchFamily="2"/>
        </a:defRPr>
      </a:lvl1pPr>
    </p:titleStyle>
    <p:bodyStyle>
      <a:lvl1pPr algn="l" rtl="0" hangingPunct="1">
        <a:lnSpc>
          <a:spcPct val="90000"/>
        </a:lnSpc>
        <a:spcBef>
          <a:spcPts val="0"/>
        </a:spcBef>
        <a:spcAft>
          <a:spcPts val="1417"/>
        </a:spcAft>
        <a:tabLst/>
        <a:defRPr lang="cs-CZ" sz="2800" b="0" i="0" u="none" strike="noStrike" kern="1200" spc="0">
          <a:ln>
            <a:noFill/>
          </a:ln>
          <a:solidFill>
            <a:srgbClr val="000000"/>
          </a:solidFill>
          <a:latin typeface="Calibri" pitchFamily="18"/>
          <a:ea typeface="Microsoft YaHei" pitchFamily="2"/>
          <a:cs typeface="Mangal"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adpis 1"/>
          <p:cNvSpPr txBox="1">
            <a:spLocks noGrp="1"/>
          </p:cNvSpPr>
          <p:nvPr>
            <p:ph type="title"/>
          </p:nvPr>
        </p:nvSpPr>
        <p:spPr>
          <a:xfrm>
            <a:off x="838080" y="365040"/>
            <a:ext cx="10515240" cy="1325160"/>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cs-CZ"/>
              <a:t>Klepněte pro úpravu formátu titulního textuKliknutím lze upravit styl.</a:t>
            </a:r>
          </a:p>
        </p:txBody>
      </p:sp>
      <p:sp>
        <p:nvSpPr>
          <p:cNvPr id="3" name="Zástupný symbol pro obsah 2"/>
          <p:cNvSpPr txBox="1">
            <a:spLocks noGrp="1"/>
          </p:cNvSpPr>
          <p:nvPr>
            <p:ph type="body" idx="1"/>
          </p:nvPr>
        </p:nvSpPr>
        <p:spPr>
          <a:xfrm>
            <a:off x="838080" y="1825560"/>
            <a:ext cx="10515240" cy="4350960"/>
          </a:xfrm>
          <a:prstGeom prst="rect">
            <a:avLst/>
          </a:prstGeom>
          <a:noFill/>
          <a:ln>
            <a:noFill/>
          </a:ln>
        </p:spPr>
        <p:txBody>
          <a:bodyPr vert="horz" wrap="square" lIns="90000" tIns="45000" rIns="90000" bIns="45000" anchor="t"/>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lvl="0"/>
            <a:r>
              <a:rPr lang="cs-CZ"/>
              <a:t>Klepněte pro úpravu formátu textu osnovy</a:t>
            </a:r>
          </a:p>
          <a:p>
            <a:pPr lvl="1"/>
            <a:r>
              <a:rPr lang="cs-CZ"/>
              <a:t>Druhá úroveň</a:t>
            </a:r>
          </a:p>
          <a:p>
            <a:pPr lvl="2"/>
            <a:r>
              <a:rPr lang="cs-CZ"/>
              <a:t>Třetí úroveň</a:t>
            </a:r>
          </a:p>
          <a:p>
            <a:pPr lvl="3"/>
            <a:r>
              <a:rPr lang="cs-CZ"/>
              <a:t>Čtvrtá úroveň osnovy</a:t>
            </a:r>
          </a:p>
          <a:p>
            <a:pPr lvl="4"/>
            <a:r>
              <a:rPr lang="cs-CZ"/>
              <a:t>Pátá úroveň osnovy</a:t>
            </a:r>
          </a:p>
          <a:p>
            <a:pPr lvl="5"/>
            <a:r>
              <a:rPr lang="cs-CZ"/>
              <a:t>Šestá úroveň</a:t>
            </a:r>
          </a:p>
          <a:p>
            <a:pPr lvl="6"/>
            <a:r>
              <a:rPr lang="cs-CZ"/>
              <a:t>Sedmá úroveň</a:t>
            </a:r>
          </a:p>
          <a:p>
            <a:pPr lvl="7"/>
            <a:r>
              <a:rPr lang="cs-CZ"/>
              <a:t>Osmá úroveň textu</a:t>
            </a:r>
          </a:p>
          <a:p>
            <a:pPr lvl="0"/>
            <a:r>
              <a:rPr lang="cs-CZ"/>
              <a:t>Devátá úroveňKliknutím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txBox="1">
            <a:spLocks noGrp="1"/>
          </p:cNvSpPr>
          <p:nvPr>
            <p:ph type="dt" sz="half" idx="2"/>
          </p:nvPr>
        </p:nvSpPr>
        <p:spPr>
          <a:xfrm>
            <a:off x="8380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cs-CZ" sz="1800" b="0" i="0" u="none" strike="noStrike" kern="1200" spc="0">
                <a:solidFill>
                  <a:srgbClr val="000000"/>
                </a:solidFill>
                <a:latin typeface="Calibri" pitchFamily="18"/>
                <a:ea typeface="Lucida Sans Unicode" pitchFamily="2"/>
                <a:cs typeface="Tahoma" pitchFamily="2"/>
              </a:defRPr>
            </a:lvl1pPr>
          </a:lstStyle>
          <a:p>
            <a:pPr lvl="0"/>
            <a:fld id="{BD54762A-A4C8-4BF5-9391-FE6D1B8FD5BB}" type="datetime1">
              <a:rPr lang="cs-CZ"/>
              <a:pPr lvl="0"/>
              <a:t>25.8.2017</a:t>
            </a:fld>
            <a:endParaRPr lang="cs-CZ"/>
          </a:p>
        </p:txBody>
      </p:sp>
      <p:sp>
        <p:nvSpPr>
          <p:cNvPr id="5" name="Zástupný symbol pro zápatí 4"/>
          <p:cNvSpPr txBox="1">
            <a:spLocks noGrp="1"/>
          </p:cNvSpPr>
          <p:nvPr>
            <p:ph type="ftr" sz="quarter" idx="3"/>
          </p:nvPr>
        </p:nvSpPr>
        <p:spPr>
          <a:xfrm>
            <a:off x="4038479" y="6356520"/>
            <a:ext cx="4114440" cy="364679"/>
          </a:xfrm>
          <a:prstGeom prst="rect">
            <a:avLst/>
          </a:prstGeom>
          <a:noFill/>
          <a:ln>
            <a:noFill/>
          </a:ln>
        </p:spPr>
        <p:txBody>
          <a:bodyPr wrap="square" lIns="90000" tIns="45000" rIns="90000" bIns="45000" anchor="t" anchorCtr="0"/>
          <a:lstStyle>
            <a:lvl1pPr lvl="0" rtl="0" hangingPunct="0">
              <a:buNone/>
              <a:tabLst/>
              <a:defRPr lang="cs-CZ" sz="2400" kern="1200">
                <a:latin typeface="Times New Roman" pitchFamily="18"/>
                <a:ea typeface="Lucida Sans Unicode" pitchFamily="2"/>
                <a:cs typeface="Tahoma" pitchFamily="2"/>
              </a:defRPr>
            </a:lvl1pPr>
          </a:lstStyle>
          <a:p>
            <a:pPr lvl="0"/>
            <a:endParaRPr lang="cs-CZ"/>
          </a:p>
        </p:txBody>
      </p:sp>
      <p:sp>
        <p:nvSpPr>
          <p:cNvPr id="6" name="Zástupný symbol pro číslo snímku 5"/>
          <p:cNvSpPr txBox="1">
            <a:spLocks noGrp="1"/>
          </p:cNvSpPr>
          <p:nvPr>
            <p:ph type="sldNum" sz="quarter" idx="4"/>
          </p:nvPr>
        </p:nvSpPr>
        <p:spPr>
          <a:xfrm>
            <a:off x="86104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cs-CZ" sz="1800" b="0" i="0" u="none" strike="noStrike" kern="1200" spc="0">
                <a:solidFill>
                  <a:srgbClr val="000000"/>
                </a:solidFill>
                <a:latin typeface="Calibri" pitchFamily="18"/>
                <a:ea typeface="Lucida Sans Unicode" pitchFamily="2"/>
                <a:cs typeface="Tahoma" pitchFamily="2"/>
              </a:defRPr>
            </a:lvl1pPr>
          </a:lstStyle>
          <a:p>
            <a:pPr lvl="0"/>
            <a:fld id="{F2807D6A-A0DE-4E2C-B9CA-BED2F31FA3D9}" type="slidenum">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lvl="0" algn="l" rtl="0" hangingPunct="1">
        <a:lnSpc>
          <a:spcPct val="90000"/>
        </a:lnSpc>
        <a:spcBef>
          <a:spcPts val="0"/>
        </a:spcBef>
        <a:spcAft>
          <a:spcPts val="0"/>
        </a:spcAft>
        <a:buNone/>
        <a:tabLst/>
        <a:defRPr lang="cs-CZ" sz="4400" b="0" i="0" u="none" strike="noStrike" kern="1200" spc="0">
          <a:ln>
            <a:noFill/>
          </a:ln>
          <a:solidFill>
            <a:srgbClr val="000000"/>
          </a:solidFill>
          <a:latin typeface="Calibri Light" pitchFamily="18"/>
          <a:ea typeface="Microsoft YaHei" pitchFamily="2"/>
          <a:cs typeface="Mangal" pitchFamily="2"/>
        </a:defRPr>
      </a:lvl1pPr>
    </p:titleStyle>
    <p:bodyStyle>
      <a:lvl1pPr lvl="0">
        <a:buSzPct val="45000"/>
        <a:buFont typeface="StarSymbol"/>
        <a:buChar char="●"/>
        <a:tabLst/>
        <a:defRPr lang="cs-CZ" sz="2800" b="0" i="0" u="none" strike="noStrike" spc="0">
          <a:solidFill>
            <a:srgbClr val="000000"/>
          </a:solidFill>
          <a:latin typeface="Calibri" pitchFamily="18"/>
        </a:defRPr>
      </a:lvl1pPr>
      <a:lvl2pPr lvl="1">
        <a:buSzPct val="75000"/>
        <a:buFont typeface="StarSymbol"/>
        <a:buChar char="–"/>
        <a:tabLst/>
        <a:defRPr lang="cs-CZ" sz="2800" b="0" i="0" u="none" strike="noStrike" spc="0">
          <a:solidFill>
            <a:srgbClr val="000000"/>
          </a:solidFill>
          <a:latin typeface="Calibri" pitchFamily="18"/>
        </a:defRPr>
      </a:lvl2pPr>
      <a:lvl3pPr lvl="2">
        <a:buSzPct val="45000"/>
        <a:buFont typeface="StarSymbol"/>
        <a:buChar char="●"/>
        <a:tabLst/>
        <a:defRPr lang="cs-CZ" sz="2800" b="0" i="0" u="none" strike="noStrike" spc="0">
          <a:solidFill>
            <a:srgbClr val="000000"/>
          </a:solidFill>
          <a:latin typeface="Calibri" pitchFamily="18"/>
        </a:defRPr>
      </a:lvl3pPr>
      <a:lvl4pPr lvl="3">
        <a:buSzPct val="75000"/>
        <a:buFont typeface="StarSymbol"/>
        <a:buChar char="–"/>
        <a:tabLst/>
        <a:defRPr lang="cs-CZ" sz="2800" b="0" i="0" u="none" strike="noStrike" spc="0">
          <a:solidFill>
            <a:srgbClr val="000000"/>
          </a:solidFill>
          <a:latin typeface="Calibri" pitchFamily="18"/>
        </a:defRPr>
      </a:lvl4pPr>
      <a:lvl5pPr lvl="4">
        <a:buSzPct val="45000"/>
        <a:buFont typeface="StarSymbol"/>
        <a:buChar char="●"/>
        <a:tabLst/>
        <a:defRPr lang="cs-CZ" sz="2800" b="0" i="0" u="none" strike="noStrike" spc="0">
          <a:solidFill>
            <a:srgbClr val="000000"/>
          </a:solidFill>
          <a:latin typeface="Calibri" pitchFamily="18"/>
        </a:defRPr>
      </a:lvl5pPr>
      <a:lvl6pPr lvl="5">
        <a:buSzPct val="45000"/>
        <a:buFont typeface="StarSymbol"/>
        <a:buChar char="●"/>
        <a:tabLst/>
        <a:defRPr lang="cs-CZ" sz="2800" b="0" i="0" u="none" strike="noStrike" spc="0">
          <a:solidFill>
            <a:srgbClr val="000000"/>
          </a:solidFill>
          <a:latin typeface="Calibri" pitchFamily="18"/>
        </a:defRPr>
      </a:lvl6pPr>
      <a:lvl7pPr lvl="6">
        <a:buSzPct val="45000"/>
        <a:buFont typeface="StarSymbol"/>
        <a:buChar char="●"/>
        <a:tabLst/>
        <a:defRPr lang="cs-CZ" sz="2800" b="0" i="0" u="none" strike="noStrike" spc="0">
          <a:solidFill>
            <a:srgbClr val="000000"/>
          </a:solidFill>
          <a:latin typeface="Calibri" pitchFamily="18"/>
        </a:defRPr>
      </a:lvl7pPr>
      <a:lvl8pPr lvl="7">
        <a:buSzPct val="45000"/>
        <a:buFont typeface="StarSymbol"/>
        <a:buChar char="●"/>
        <a:tabLst/>
        <a:defRPr lang="cs-CZ" sz="2800" b="0" i="0" u="none" strike="noStrike" spc="0">
          <a:solidFill>
            <a:srgbClr val="000000"/>
          </a:solidFill>
          <a:latin typeface="Calibri" pitchFamily="18"/>
        </a:defRPr>
      </a:lvl8pPr>
      <a:lvl9pPr marL="0" marR="0" lvl="0" indent="0" algn="l" rtl="0" hangingPunct="1">
        <a:lnSpc>
          <a:spcPct val="90000"/>
        </a:lnSpc>
        <a:spcBef>
          <a:spcPts val="1001"/>
        </a:spcBef>
        <a:spcAft>
          <a:spcPts val="1417"/>
        </a:spcAft>
        <a:buSzPct val="45000"/>
        <a:buFont typeface="Arial" pitchFamily="32"/>
        <a:buChar char="•"/>
        <a:tabLst/>
        <a:defRPr lang="cs-CZ" sz="2800" b="0" i="0" u="none" strike="noStrike" spc="0">
          <a:solidFill>
            <a:srgbClr val="000000"/>
          </a:solidFill>
          <a:latin typeface="Calibri" pitchFamily="18"/>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325440" y="573480"/>
            <a:ext cx="11400480" cy="2541240"/>
          </a:xfrm>
        </p:spPr>
        <p:txBody>
          <a:bodyPr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cs-CZ" sz="4000" dirty="0" err="1">
                <a:latin typeface="Times New Roman" pitchFamily="18"/>
                <a:cs typeface="Times New Roman" pitchFamily="18"/>
              </a:rPr>
              <a:t>Information</a:t>
            </a:r>
            <a:r>
              <a:rPr lang="cs-CZ" sz="4000" dirty="0">
                <a:latin typeface="Times New Roman" pitchFamily="18"/>
                <a:cs typeface="Times New Roman" pitchFamily="18"/>
              </a:rPr>
              <a:t> and </a:t>
            </a:r>
            <a:r>
              <a:rPr lang="cs-CZ" sz="4000" dirty="0" err="1">
                <a:latin typeface="Times New Roman" pitchFamily="18"/>
                <a:cs typeface="Times New Roman" pitchFamily="18"/>
              </a:rPr>
              <a:t>communication</a:t>
            </a:r>
            <a:r>
              <a:rPr lang="cs-CZ" sz="4000" dirty="0">
                <a:latin typeface="Times New Roman" pitchFamily="18"/>
                <a:cs typeface="Times New Roman" pitchFamily="18"/>
              </a:rPr>
              <a:t> </a:t>
            </a:r>
            <a:r>
              <a:rPr lang="cs-CZ" sz="4000" dirty="0" err="1">
                <a:latin typeface="Times New Roman" pitchFamily="18"/>
                <a:cs typeface="Times New Roman" pitchFamily="18"/>
              </a:rPr>
              <a:t>technologies</a:t>
            </a:r>
            <a:r>
              <a:rPr lang="cs-CZ" sz="4000" dirty="0">
                <a:latin typeface="Times New Roman" pitchFamily="18"/>
                <a:cs typeface="Times New Roman" pitchFamily="18"/>
              </a:rPr>
              <a:t>:</a:t>
            </a:r>
            <a:r>
              <a:rPr lang="cs-CZ" sz="4000" b="1" dirty="0">
                <a:latin typeface="Times New Roman" pitchFamily="18"/>
                <a:cs typeface="Times New Roman" pitchFamily="18"/>
              </a:rPr>
              <a:t/>
            </a:r>
            <a:br>
              <a:rPr lang="cs-CZ" sz="4000" b="1" dirty="0">
                <a:latin typeface="Times New Roman" pitchFamily="18"/>
                <a:cs typeface="Times New Roman" pitchFamily="18"/>
              </a:rPr>
            </a:br>
            <a:r>
              <a:rPr lang="cs-CZ" sz="4000" b="1" dirty="0">
                <a:latin typeface="Times New Roman" pitchFamily="18"/>
                <a:cs typeface="Times New Roman" pitchFamily="18"/>
              </a:rPr>
              <a:t>6. Media </a:t>
            </a:r>
            <a:r>
              <a:rPr lang="cs-CZ" sz="4000" b="1" dirty="0" err="1">
                <a:latin typeface="Times New Roman" pitchFamily="18"/>
                <a:cs typeface="Times New Roman" pitchFamily="18"/>
              </a:rPr>
              <a:t>communication</a:t>
            </a:r>
            <a:r>
              <a:rPr lang="cs-CZ" sz="4000" b="1" dirty="0">
                <a:latin typeface="Times New Roman" pitchFamily="18"/>
                <a:cs typeface="Times New Roman" pitchFamily="18"/>
              </a:rPr>
              <a:t>. </a:t>
            </a:r>
            <a:r>
              <a:rPr lang="cs-CZ" sz="4000" b="1" dirty="0" err="1">
                <a:latin typeface="Times New Roman" pitchFamily="18"/>
                <a:cs typeface="Times New Roman" pitchFamily="18"/>
              </a:rPr>
              <a:t>Social</a:t>
            </a:r>
            <a:r>
              <a:rPr lang="cs-CZ" sz="4000" b="1" dirty="0">
                <a:latin typeface="Times New Roman" pitchFamily="18"/>
                <a:cs typeface="Times New Roman" pitchFamily="18"/>
              </a:rPr>
              <a:t> </a:t>
            </a:r>
            <a:r>
              <a:rPr lang="cs-CZ" sz="4000" b="1" dirty="0" err="1">
                <a:latin typeface="Times New Roman" pitchFamily="18"/>
                <a:cs typeface="Times New Roman" pitchFamily="18"/>
              </a:rPr>
              <a:t>communication</a:t>
            </a:r>
            <a:r>
              <a:rPr lang="cs-CZ" sz="4000" b="1" dirty="0">
                <a:latin typeface="Times New Roman" pitchFamily="18"/>
                <a:cs typeface="Times New Roman" pitchFamily="18"/>
              </a:rPr>
              <a:t>: </a:t>
            </a:r>
            <a:r>
              <a:rPr lang="cs-CZ" sz="4000" b="1" dirty="0" err="1">
                <a:latin typeface="Times New Roman" pitchFamily="18"/>
                <a:cs typeface="Times New Roman" pitchFamily="18"/>
              </a:rPr>
              <a:t>verbal</a:t>
            </a:r>
            <a:r>
              <a:rPr lang="cs-CZ" sz="4000" b="1" dirty="0">
                <a:latin typeface="Times New Roman" pitchFamily="18"/>
                <a:cs typeface="Times New Roman" pitchFamily="18"/>
              </a:rPr>
              <a:t>, </a:t>
            </a:r>
            <a:r>
              <a:rPr lang="cs-CZ" sz="4000" b="1" dirty="0" err="1">
                <a:latin typeface="Times New Roman" pitchFamily="18"/>
                <a:cs typeface="Times New Roman" pitchFamily="18"/>
              </a:rPr>
              <a:t>nonverbal</a:t>
            </a:r>
            <a:r>
              <a:rPr lang="cs-CZ" sz="4000" b="1" dirty="0">
                <a:latin typeface="Times New Roman" pitchFamily="18"/>
                <a:cs typeface="Times New Roman" pitchFamily="18"/>
              </a:rPr>
              <a:t> </a:t>
            </a:r>
            <a:r>
              <a:rPr lang="cs-CZ" sz="4000" b="1" dirty="0" err="1">
                <a:latin typeface="Times New Roman" pitchFamily="18"/>
                <a:cs typeface="Times New Roman" pitchFamily="18"/>
              </a:rPr>
              <a:t>communication</a:t>
            </a:r>
            <a:r>
              <a:rPr lang="cs-CZ" sz="4000" b="1" dirty="0">
                <a:latin typeface="Times New Roman" pitchFamily="18"/>
                <a:cs typeface="Times New Roman" pitchFamily="18"/>
              </a:rPr>
              <a:t>.</a:t>
            </a:r>
            <a:br>
              <a:rPr lang="cs-CZ" sz="4000" b="1" dirty="0">
                <a:latin typeface="Times New Roman" pitchFamily="18"/>
                <a:cs typeface="Times New Roman" pitchFamily="18"/>
              </a:rPr>
            </a:br>
            <a:r>
              <a:rPr lang="cs-CZ" sz="4400" b="1" dirty="0">
                <a:latin typeface="Times New Roman" pitchFamily="18"/>
                <a:cs typeface="Times New Roman" pitchFamily="18"/>
              </a:rPr>
              <a:t/>
            </a:r>
            <a:br>
              <a:rPr lang="cs-CZ" sz="4400" b="1" dirty="0">
                <a:latin typeface="Times New Roman" pitchFamily="18"/>
                <a:cs typeface="Times New Roman" pitchFamily="18"/>
              </a:rPr>
            </a:br>
            <a:endParaRPr lang="cs-CZ" sz="4400" b="1" dirty="0">
              <a:latin typeface="Times New Roman" pitchFamily="18"/>
              <a:cs typeface="Times New Roman" pitchFamily="18"/>
            </a:endParaRPr>
          </a:p>
        </p:txBody>
      </p:sp>
      <p:sp>
        <p:nvSpPr>
          <p:cNvPr id="3" name="Podnadpis 2"/>
          <p:cNvSpPr txBox="1">
            <a:spLocks noGrp="1"/>
          </p:cNvSpPr>
          <p:nvPr>
            <p:ph type="subTitle" idx="4294967295"/>
          </p:nvPr>
        </p:nvSpPr>
        <p:spPr>
          <a:xfrm>
            <a:off x="1523880" y="2636912"/>
            <a:ext cx="9143640" cy="2620528"/>
          </a:xfrm>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spcAft>
                <a:spcPts val="0"/>
              </a:spcAft>
              <a:buNone/>
            </a:pPr>
            <a:r>
              <a:rPr lang="cs-CZ" sz="4400" b="1" dirty="0" err="1">
                <a:latin typeface="Calibri Light" pitchFamily="18"/>
              </a:rPr>
              <a:t>Methodological</a:t>
            </a:r>
            <a:r>
              <a:rPr lang="cs-CZ" sz="4400" b="1" dirty="0">
                <a:latin typeface="Calibri Light" pitchFamily="18"/>
              </a:rPr>
              <a:t> </a:t>
            </a:r>
            <a:r>
              <a:rPr lang="cs-CZ" sz="4400" b="1" dirty="0" err="1">
                <a:latin typeface="Calibri Light" pitchFamily="18"/>
              </a:rPr>
              <a:t>Concept</a:t>
            </a:r>
            <a:r>
              <a:rPr lang="cs-CZ" sz="4400" b="1" dirty="0">
                <a:latin typeface="Calibri Light" pitchFamily="18"/>
              </a:rPr>
              <a:t> </a:t>
            </a:r>
            <a:r>
              <a:rPr lang="cs-CZ" sz="4400" b="1" dirty="0" err="1">
                <a:latin typeface="Calibri Light" pitchFamily="18"/>
              </a:rPr>
              <a:t>for</a:t>
            </a:r>
            <a:r>
              <a:rPr lang="cs-CZ" sz="4400" b="1" dirty="0">
                <a:latin typeface="Calibri Light" pitchFamily="18"/>
              </a:rPr>
              <a:t> </a:t>
            </a:r>
            <a:r>
              <a:rPr lang="cs-CZ" sz="4400" b="1" dirty="0" err="1">
                <a:latin typeface="Calibri Light" pitchFamily="18"/>
              </a:rPr>
              <a:t>Effectively</a:t>
            </a:r>
            <a:r>
              <a:rPr lang="cs-CZ" sz="4400" b="1" dirty="0">
                <a:latin typeface="Calibri Light" pitchFamily="18"/>
              </a:rPr>
              <a:t> </a:t>
            </a:r>
            <a:r>
              <a:rPr lang="cs-CZ" sz="4400" b="1" dirty="0" err="1">
                <a:latin typeface="Calibri Light" pitchFamily="18"/>
              </a:rPr>
              <a:t>Supporting</a:t>
            </a:r>
            <a:r>
              <a:rPr lang="cs-CZ" sz="4400" b="1" dirty="0">
                <a:latin typeface="Calibri Light" pitchFamily="18"/>
              </a:rPr>
              <a:t> </a:t>
            </a:r>
            <a:r>
              <a:rPr lang="cs-CZ" sz="4400" b="1" dirty="0" err="1">
                <a:latin typeface="Calibri Light" pitchFamily="18"/>
              </a:rPr>
              <a:t>Key</a:t>
            </a:r>
            <a:r>
              <a:rPr lang="cs-CZ" sz="4400" b="1" dirty="0">
                <a:latin typeface="Calibri Light" pitchFamily="18"/>
              </a:rPr>
              <a:t> </a:t>
            </a:r>
            <a:r>
              <a:rPr lang="cs-CZ" sz="4400" b="1" dirty="0" err="1">
                <a:latin typeface="Calibri Light" pitchFamily="18"/>
              </a:rPr>
              <a:t>Competencies</a:t>
            </a:r>
            <a:r>
              <a:rPr lang="cs-CZ" sz="4400" b="1" dirty="0">
                <a:latin typeface="Calibri Light" pitchFamily="18"/>
              </a:rPr>
              <a:t> </a:t>
            </a:r>
            <a:r>
              <a:rPr lang="cs-CZ" sz="4400" b="1" dirty="0" err="1">
                <a:latin typeface="Calibri Light" pitchFamily="18"/>
              </a:rPr>
              <a:t>Using</a:t>
            </a:r>
            <a:r>
              <a:rPr lang="cs-CZ" sz="4400" b="1" dirty="0">
                <a:latin typeface="Calibri Light" pitchFamily="18"/>
              </a:rPr>
              <a:t> </a:t>
            </a:r>
            <a:r>
              <a:rPr lang="cs-CZ" sz="4400" b="1" dirty="0" err="1">
                <a:latin typeface="Calibri Light" pitchFamily="18"/>
              </a:rPr>
              <a:t>the</a:t>
            </a:r>
            <a:r>
              <a:rPr lang="cs-CZ" sz="4400" b="1" dirty="0">
                <a:latin typeface="Calibri Light" pitchFamily="18"/>
              </a:rPr>
              <a:t> </a:t>
            </a:r>
            <a:r>
              <a:rPr lang="cs-CZ" sz="4400" b="1" dirty="0" err="1">
                <a:latin typeface="Calibri Light" pitchFamily="18"/>
              </a:rPr>
              <a:t>Foreign</a:t>
            </a:r>
            <a:r>
              <a:rPr lang="cs-CZ" sz="4400" b="1" dirty="0">
                <a:latin typeface="Calibri Light" pitchFamily="18"/>
              </a:rPr>
              <a:t> </a:t>
            </a:r>
            <a:r>
              <a:rPr lang="cs-CZ" sz="4400" b="1" dirty="0" err="1">
                <a:latin typeface="Calibri Light" pitchFamily="18"/>
              </a:rPr>
              <a:t>Language</a:t>
            </a:r>
            <a:r>
              <a:rPr lang="cs-CZ" sz="4400" b="1" dirty="0">
                <a:latin typeface="Calibri Light" pitchFamily="18"/>
              </a:rPr>
              <a:t> ATCZ62 - CLIL as a </a:t>
            </a:r>
            <a:r>
              <a:rPr lang="cs-CZ" sz="4400" b="1" dirty="0" err="1">
                <a:latin typeface="Calibri Light" pitchFamily="18"/>
              </a:rPr>
              <a:t>Learning</a:t>
            </a:r>
            <a:r>
              <a:rPr lang="cs-CZ" sz="4400" b="1" dirty="0">
                <a:latin typeface="Calibri Light" pitchFamily="18"/>
              </a:rPr>
              <a:t> </a:t>
            </a:r>
            <a:r>
              <a:rPr lang="cs-CZ" sz="4400" b="1" dirty="0" err="1">
                <a:latin typeface="Calibri Light" pitchFamily="18"/>
              </a:rPr>
              <a:t>Strategy</a:t>
            </a:r>
            <a:r>
              <a:rPr lang="cs-CZ" sz="4400" b="1" dirty="0">
                <a:latin typeface="Calibri Light" pitchFamily="18"/>
              </a:rPr>
              <a:t> </a:t>
            </a:r>
            <a:r>
              <a:rPr lang="cs-CZ" sz="4400" b="1" dirty="0" err="1">
                <a:latin typeface="Calibri Light" pitchFamily="18"/>
              </a:rPr>
              <a:t>at</a:t>
            </a:r>
            <a:r>
              <a:rPr lang="cs-CZ" sz="4400" b="1" dirty="0">
                <a:latin typeface="Calibri Light" pitchFamily="18"/>
              </a:rPr>
              <a:t> </a:t>
            </a:r>
            <a:r>
              <a:rPr lang="cs-CZ" sz="4400" b="1" dirty="0" err="1">
                <a:latin typeface="Calibri Light" pitchFamily="18"/>
              </a:rPr>
              <a:t>the</a:t>
            </a:r>
            <a:r>
              <a:rPr lang="cs-CZ" sz="4400" b="1" dirty="0">
                <a:latin typeface="Calibri Light" pitchFamily="18"/>
              </a:rPr>
              <a:t> </a:t>
            </a:r>
            <a:r>
              <a:rPr lang="cs-CZ" sz="4400" b="1" dirty="0" err="1">
                <a:latin typeface="Calibri Light" pitchFamily="18"/>
              </a:rPr>
              <a:t>College</a:t>
            </a:r>
            <a:endParaRPr lang="cs-CZ" sz="4400" b="1" dirty="0">
              <a:latin typeface="Calibri Light" pitchFamily="18"/>
            </a:endParaRPr>
          </a:p>
        </p:txBody>
      </p:sp>
      <p:pic>
        <p:nvPicPr>
          <p:cNvPr id="4" name="Obrázek 3"/>
          <p:cNvPicPr>
            <a:picLocks noChangeAspect="1"/>
          </p:cNvPicPr>
          <p:nvPr/>
        </p:nvPicPr>
        <p:blipFill>
          <a:blip r:embed="rId3">
            <a:lum/>
            <a:alphaModFix/>
          </a:blip>
          <a:srcRect/>
          <a:stretch>
            <a:fillRect/>
          </a:stretch>
        </p:blipFill>
        <p:spPr>
          <a:xfrm>
            <a:off x="0" y="5127120"/>
            <a:ext cx="3907080" cy="1730519"/>
          </a:xfrm>
          <a:prstGeom prst="rect">
            <a:avLst/>
          </a:prstGeom>
          <a:noFill/>
          <a:ln>
            <a:noFill/>
          </a:ln>
        </p:spPr>
      </p:pic>
      <p:pic>
        <p:nvPicPr>
          <p:cNvPr id="5" name="Obrázek 4"/>
          <p:cNvPicPr>
            <a:picLocks noChangeAspect="1"/>
          </p:cNvPicPr>
          <p:nvPr/>
        </p:nvPicPr>
        <p:blipFill>
          <a:blip r:embed="rId4">
            <a:lum/>
            <a:alphaModFix/>
          </a:blip>
          <a:srcRect/>
          <a:stretch>
            <a:fillRect/>
          </a:stretch>
        </p:blipFill>
        <p:spPr>
          <a:xfrm>
            <a:off x="3907440" y="5376960"/>
            <a:ext cx="3379680" cy="1361160"/>
          </a:xfrm>
          <a:prstGeom prst="rect">
            <a:avLst/>
          </a:prstGeom>
          <a:noFill/>
          <a:ln>
            <a:noFill/>
          </a:ln>
        </p:spPr>
      </p:pic>
      <p:pic>
        <p:nvPicPr>
          <p:cNvPr id="6" name="Obrázek 5"/>
          <p:cNvPicPr>
            <a:picLocks noChangeAspect="1"/>
          </p:cNvPicPr>
          <p:nvPr/>
        </p:nvPicPr>
        <p:blipFill>
          <a:blip r:embed="rId5">
            <a:lum/>
            <a:alphaModFix/>
          </a:blip>
          <a:srcRect/>
          <a:stretch>
            <a:fillRect/>
          </a:stretch>
        </p:blipFill>
        <p:spPr>
          <a:xfrm>
            <a:off x="7453080" y="5465520"/>
            <a:ext cx="1284120" cy="1272959"/>
          </a:xfrm>
          <a:prstGeom prst="rect">
            <a:avLst/>
          </a:prstGeom>
          <a:noFill/>
          <a:ln>
            <a:noFill/>
          </a:ln>
        </p:spPr>
      </p:pic>
      <p:pic>
        <p:nvPicPr>
          <p:cNvPr id="7" name="Obrázek 6"/>
          <p:cNvPicPr>
            <a:picLocks noChangeAspect="1"/>
          </p:cNvPicPr>
          <p:nvPr/>
        </p:nvPicPr>
        <p:blipFill>
          <a:blip r:embed="rId6">
            <a:lum/>
            <a:alphaModFix/>
          </a:blip>
          <a:srcRect/>
          <a:stretch>
            <a:fillRect/>
          </a:stretch>
        </p:blipFill>
        <p:spPr>
          <a:xfrm>
            <a:off x="8972280" y="5425920"/>
            <a:ext cx="2753640" cy="745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pic>
        <p:nvPicPr>
          <p:cNvPr id="2" name="Obrázek 3"/>
          <p:cNvPicPr>
            <a:picLocks noChangeAspect="1"/>
          </p:cNvPicPr>
          <p:nvPr/>
        </p:nvPicPr>
        <p:blipFill>
          <a:blip r:embed="rId3">
            <a:lum/>
            <a:alphaModFix/>
          </a:blip>
          <a:srcRect/>
          <a:stretch>
            <a:fillRect/>
          </a:stretch>
        </p:blipFill>
        <p:spPr>
          <a:xfrm>
            <a:off x="2281680" y="6060240"/>
            <a:ext cx="2272320" cy="844920"/>
          </a:xfrm>
          <a:prstGeom prst="rect">
            <a:avLst/>
          </a:prstGeom>
          <a:noFill/>
          <a:ln>
            <a:noFill/>
          </a:ln>
        </p:spPr>
      </p:pic>
      <p:pic>
        <p:nvPicPr>
          <p:cNvPr id="3" name="Obrázek 4"/>
          <p:cNvPicPr>
            <a:picLocks noChangeAspect="1"/>
          </p:cNvPicPr>
          <p:nvPr/>
        </p:nvPicPr>
        <p:blipFill>
          <a:blip r:embed="rId4">
            <a:lum/>
            <a:alphaModFix/>
          </a:blip>
          <a:srcRect/>
          <a:stretch>
            <a:fillRect/>
          </a:stretch>
        </p:blipFill>
        <p:spPr>
          <a:xfrm>
            <a:off x="4489920" y="6002280"/>
            <a:ext cx="1883160" cy="739439"/>
          </a:xfrm>
          <a:prstGeom prst="rect">
            <a:avLst/>
          </a:prstGeom>
          <a:noFill/>
          <a:ln>
            <a:noFill/>
          </a:ln>
        </p:spPr>
      </p:pic>
      <p:pic>
        <p:nvPicPr>
          <p:cNvPr id="4" name="Obrázek 5"/>
          <p:cNvPicPr>
            <a:picLocks noChangeAspect="1"/>
          </p:cNvPicPr>
          <p:nvPr/>
        </p:nvPicPr>
        <p:blipFill>
          <a:blip r:embed="rId5">
            <a:lum/>
            <a:alphaModFix/>
          </a:blip>
          <a:srcRect/>
          <a:stretch>
            <a:fillRect/>
          </a:stretch>
        </p:blipFill>
        <p:spPr>
          <a:xfrm>
            <a:off x="6421320" y="5973480"/>
            <a:ext cx="792720" cy="796319"/>
          </a:xfrm>
          <a:prstGeom prst="rect">
            <a:avLst/>
          </a:prstGeom>
          <a:noFill/>
          <a:ln>
            <a:noFill/>
          </a:ln>
        </p:spPr>
      </p:pic>
      <p:pic>
        <p:nvPicPr>
          <p:cNvPr id="5" name="Obrázek 6"/>
          <p:cNvPicPr>
            <a:picLocks noChangeAspect="1"/>
          </p:cNvPicPr>
          <p:nvPr/>
        </p:nvPicPr>
        <p:blipFill>
          <a:blip r:embed="rId6">
            <a:lum/>
            <a:alphaModFix/>
          </a:blip>
          <a:srcRect/>
          <a:stretch>
            <a:fillRect/>
          </a:stretch>
        </p:blipFill>
        <p:spPr>
          <a:xfrm>
            <a:off x="7228080" y="6176880"/>
            <a:ext cx="2207880" cy="546120"/>
          </a:xfrm>
          <a:prstGeom prst="rect">
            <a:avLst/>
          </a:prstGeom>
          <a:noFill/>
          <a:ln>
            <a:noFill/>
          </a:ln>
        </p:spPr>
      </p:pic>
      <p:sp>
        <p:nvSpPr>
          <p:cNvPr id="6" name="Zástupný symbol pro obsah 2"/>
          <p:cNvSpPr txBox="1">
            <a:spLocks noGrp="1"/>
          </p:cNvSpPr>
          <p:nvPr>
            <p:ph type="body" idx="4294967295"/>
          </p:nvPr>
        </p:nvSpPr>
        <p:spPr>
          <a:xfrm>
            <a:off x="491760" y="181080"/>
            <a:ext cx="10861560" cy="5995440"/>
          </a:xfrm>
        </p:spPr>
        <p:txBody>
          <a:bodyPr/>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r>
              <a:rPr lang="en-US" sz="4000" b="1">
                <a:latin typeface="Times New Roman" pitchFamily="18"/>
                <a:cs typeface="Times New Roman" pitchFamily="16"/>
              </a:rPr>
              <a:t>Media Education</a:t>
            </a:r>
          </a:p>
          <a:p>
            <a:pPr lvl="0">
              <a:spcBef>
                <a:spcPts val="1001"/>
              </a:spcBef>
            </a:pPr>
            <a:r>
              <a:rPr lang="en-US" sz="2400">
                <a:latin typeface="Times New Roman" pitchFamily="18"/>
                <a:cs typeface="Times New Roman" pitchFamily="16"/>
              </a:rPr>
              <a:t>The relationship between media education and media literacy is simply a relationship between the means and the goal.</a:t>
            </a:r>
          </a:p>
          <a:p>
            <a:pPr lvl="0">
              <a:spcBef>
                <a:spcPts val="1001"/>
              </a:spcBef>
            </a:pPr>
            <a:r>
              <a:rPr lang="en-US" sz="2400">
                <a:latin typeface="Times New Roman" pitchFamily="18"/>
                <a:cs typeface="Times New Roman" pitchFamily="16"/>
              </a:rPr>
              <a:t>Media education is thus defined by means of media literacy as education for orientation in the mass media, their use and at the same time their critical evaluation as intentional educational influence on achievement of a certain level of media literacy, or simply as education for life with the media</a:t>
            </a:r>
          </a:p>
          <a:p>
            <a:pPr lvl="0">
              <a:spcBef>
                <a:spcPts val="1001"/>
              </a:spcBef>
            </a:pPr>
            <a:r>
              <a:rPr lang="en-US" sz="2400">
                <a:latin typeface="Times New Roman" pitchFamily="18"/>
                <a:cs typeface="Times New Roman" pitchFamily="16"/>
              </a:rPr>
              <a:t>Media education was gradually formed, and its roots are sometimes laid at Comenius, sometimes up to ancient Greece, but the real development came after the Second World War.</a:t>
            </a:r>
          </a:p>
          <a:p>
            <a:pPr marL="0" lvl="0" indent="0">
              <a:spcBef>
                <a:spcPts val="1001"/>
              </a:spcBef>
              <a:buNone/>
            </a:pPr>
            <a:endParaRPr lang="en-US">
              <a:latin typeface="Times New Roman" pitchFamily="18"/>
              <a:cs typeface="Times New Roman" pitchFamily="16"/>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Zástupný symbol pro obsah 2"/>
          <p:cNvSpPr txBox="1">
            <a:spLocks noGrp="1"/>
          </p:cNvSpPr>
          <p:nvPr>
            <p:ph type="body" idx="4294967295"/>
          </p:nvPr>
        </p:nvSpPr>
        <p:spPr>
          <a:xfrm>
            <a:off x="603720" y="379440"/>
            <a:ext cx="10749600" cy="5797080"/>
          </a:xfrm>
        </p:spPr>
        <p:txBody>
          <a:bodyPr/>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marL="0" lvl="0" indent="0" algn="ctr">
              <a:spcBef>
                <a:spcPts val="1001"/>
              </a:spcBef>
              <a:buNone/>
            </a:pPr>
            <a:r>
              <a:rPr lang="en-US" sz="4000" b="1" dirty="0">
                <a:latin typeface="Times New Roman" pitchFamily="18"/>
                <a:cs typeface="Times New Roman" pitchFamily="16"/>
              </a:rPr>
              <a:t>MEDIA COMMUNICATIONS</a:t>
            </a:r>
          </a:p>
          <a:p>
            <a:pPr marL="0" lvl="0" indent="0">
              <a:spcBef>
                <a:spcPts val="1001"/>
              </a:spcBef>
              <a:buFont typeface="Wingdings"/>
              <a:buChar char="Ø"/>
            </a:pPr>
            <a:r>
              <a:rPr lang="en-US" dirty="0">
                <a:latin typeface="Times New Roman" pitchFamily="18"/>
                <a:cs typeface="Times New Roman" pitchFamily="16"/>
              </a:rPr>
              <a:t> </a:t>
            </a:r>
            <a:r>
              <a:rPr lang="cs-CZ" dirty="0" smtClean="0">
                <a:latin typeface="Times New Roman" pitchFamily="18"/>
                <a:cs typeface="Times New Roman" pitchFamily="16"/>
              </a:rPr>
              <a:t> </a:t>
            </a:r>
            <a:r>
              <a:rPr lang="en-US" dirty="0" smtClean="0">
                <a:latin typeface="Times New Roman" pitchFamily="18"/>
                <a:cs typeface="Times New Roman" pitchFamily="16"/>
              </a:rPr>
              <a:t>Great </a:t>
            </a:r>
            <a:r>
              <a:rPr lang="en-US" dirty="0">
                <a:latin typeface="Times New Roman" pitchFamily="18"/>
                <a:cs typeface="Times New Roman" pitchFamily="16"/>
              </a:rPr>
              <a:t>power, creates its reality;</a:t>
            </a:r>
          </a:p>
          <a:p>
            <a:pPr marL="0" lvl="0" indent="0">
              <a:spcBef>
                <a:spcPts val="1001"/>
              </a:spcBef>
              <a:buFont typeface="Wingdings"/>
              <a:buChar char="Ø"/>
            </a:pPr>
            <a:r>
              <a:rPr lang="en-US" dirty="0">
                <a:latin typeface="Times New Roman" pitchFamily="18"/>
                <a:cs typeface="Times New Roman" pitchFamily="16"/>
              </a:rPr>
              <a:t>  Used to increase the range or self-presentation;</a:t>
            </a:r>
          </a:p>
          <a:p>
            <a:pPr marL="0" lvl="0" indent="0">
              <a:spcBef>
                <a:spcPts val="1001"/>
              </a:spcBef>
              <a:buFont typeface="Wingdings"/>
              <a:buChar char="Ø"/>
            </a:pPr>
            <a:r>
              <a:rPr lang="en-US" dirty="0">
                <a:latin typeface="Times New Roman" pitchFamily="18"/>
                <a:cs typeface="Times New Roman" pitchFamily="16"/>
              </a:rPr>
              <a:t>  It is good to maintain a positive relationship with the media;</a:t>
            </a:r>
          </a:p>
          <a:p>
            <a:pPr marL="0" lvl="0" indent="0">
              <a:spcBef>
                <a:spcPts val="1001"/>
              </a:spcBef>
              <a:buFont typeface="Wingdings"/>
              <a:buChar char="Ø"/>
            </a:pPr>
            <a:r>
              <a:rPr lang="en-US" dirty="0">
                <a:latin typeface="Times New Roman" pitchFamily="18"/>
                <a:cs typeface="Times New Roman" pitchFamily="16"/>
              </a:rPr>
              <a:t>  Neighboring sectors - public </a:t>
            </a:r>
            <a:r>
              <a:rPr lang="en-US" dirty="0" err="1">
                <a:latin typeface="Times New Roman" pitchFamily="18"/>
                <a:cs typeface="Times New Roman" pitchFamily="16"/>
              </a:rPr>
              <a:t>realitons</a:t>
            </a:r>
            <a:r>
              <a:rPr lang="en-US" dirty="0">
                <a:latin typeface="Times New Roman" pitchFamily="18"/>
                <a:cs typeface="Times New Roman" pitchFamily="16"/>
              </a:rPr>
              <a:t> and media </a:t>
            </a:r>
            <a:r>
              <a:rPr lang="en-US" dirty="0" err="1">
                <a:latin typeface="Times New Roman" pitchFamily="18"/>
                <a:cs typeface="Times New Roman" pitchFamily="16"/>
              </a:rPr>
              <a:t>realitons</a:t>
            </a:r>
            <a:r>
              <a:rPr lang="en-US" dirty="0">
                <a:latin typeface="Times New Roman" pitchFamily="18"/>
                <a:cs typeface="Times New Roman" pitchFamily="16"/>
              </a:rPr>
              <a:t>.</a:t>
            </a:r>
          </a:p>
          <a:p>
            <a:pPr marL="0" lvl="0" indent="0">
              <a:spcBef>
                <a:spcPts val="1001"/>
              </a:spcBef>
              <a:buNone/>
            </a:pPr>
            <a:r>
              <a:rPr lang="en-US" dirty="0">
                <a:latin typeface="Times New Roman" pitchFamily="18"/>
                <a:cs typeface="Times New Roman" pitchFamily="16"/>
              </a:rPr>
              <a:t>TYPES OF COMMUNICATION MEDIA</a:t>
            </a:r>
          </a:p>
          <a:p>
            <a:pPr marL="0" lvl="0" indent="0">
              <a:spcBef>
                <a:spcPts val="1001"/>
              </a:spcBef>
              <a:buFont typeface="Arial" pitchFamily="32"/>
              <a:buChar char="•"/>
            </a:pPr>
            <a:r>
              <a:rPr lang="en-US" i="1" dirty="0">
                <a:latin typeface="Times New Roman" pitchFamily="18"/>
                <a:cs typeface="Times New Roman" pitchFamily="16"/>
              </a:rPr>
              <a:t>Primary</a:t>
            </a:r>
            <a:r>
              <a:rPr lang="en-US" dirty="0">
                <a:latin typeface="Times New Roman" pitchFamily="18"/>
                <a:cs typeface="Times New Roman" pitchFamily="16"/>
              </a:rPr>
              <a:t> - "character sets and rules for their use (native language)"</a:t>
            </a:r>
          </a:p>
          <a:p>
            <a:pPr marL="0" lvl="0" indent="0">
              <a:spcBef>
                <a:spcPts val="1001"/>
              </a:spcBef>
              <a:buFont typeface="Arial" pitchFamily="32"/>
              <a:buChar char="•"/>
            </a:pPr>
            <a:r>
              <a:rPr lang="en-US" i="1" dirty="0">
                <a:latin typeface="Times New Roman" pitchFamily="18"/>
                <a:cs typeface="Times New Roman" pitchFamily="16"/>
              </a:rPr>
              <a:t>Secondary</a:t>
            </a:r>
            <a:r>
              <a:rPr lang="en-US" dirty="0">
                <a:latin typeface="Times New Roman" pitchFamily="18"/>
                <a:cs typeface="Times New Roman" pitchFamily="16"/>
              </a:rPr>
              <a:t> - means of recording and transmission of messages (pictures, fonts, print, transmission and broadcast technology, computer communication networks).</a:t>
            </a:r>
          </a:p>
          <a:p>
            <a:pPr marL="0" lvl="0" indent="0">
              <a:spcBef>
                <a:spcPts val="1001"/>
              </a:spcBef>
              <a:buNone/>
            </a:pPr>
            <a:endParaRPr lang="en-US" dirty="0">
              <a:latin typeface="Calibri" pitchFamily="18"/>
              <a:cs typeface="Times New Roman" pitchFamily="16"/>
            </a:endParaRPr>
          </a:p>
          <a:p>
            <a:pPr marL="0" lvl="0" indent="0">
              <a:spcBef>
                <a:spcPts val="1001"/>
              </a:spcBef>
              <a:buNone/>
            </a:pPr>
            <a:endParaRPr lang="en-US" dirty="0">
              <a:latin typeface="Calibri" pitchFamily="18"/>
              <a:cs typeface="Times New Roman" pitchFamily="16"/>
            </a:endParaRPr>
          </a:p>
          <a:p>
            <a:pPr marL="0" lvl="0" indent="0">
              <a:spcBef>
                <a:spcPts val="1001"/>
              </a:spcBef>
              <a:buNone/>
            </a:pPr>
            <a:endParaRPr lang="en-US" dirty="0">
              <a:latin typeface="Calibri" pitchFamily="18"/>
              <a:cs typeface="Times New Roman" pitchFamily="16"/>
            </a:endParaRPr>
          </a:p>
          <a:p>
            <a:pPr marL="0" lvl="0" indent="0">
              <a:spcBef>
                <a:spcPts val="1001"/>
              </a:spcBef>
              <a:buNone/>
            </a:pPr>
            <a:endParaRPr lang="en-US" dirty="0">
              <a:latin typeface="Calibri" pitchFamily="18"/>
              <a:cs typeface="Times New Roman" pitchFamily="16"/>
            </a:endParaRPr>
          </a:p>
          <a:p>
            <a:pPr marL="0" lvl="0" indent="0">
              <a:spcBef>
                <a:spcPts val="1001"/>
              </a:spcBef>
              <a:buNone/>
            </a:pPr>
            <a:endParaRPr lang="en-US" dirty="0">
              <a:latin typeface="Calibri" pitchFamily="18"/>
              <a:cs typeface="Times New Roman" pitchFamily="16"/>
            </a:endParaRPr>
          </a:p>
          <a:p>
            <a:pPr marL="0" lvl="0" indent="0">
              <a:spcBef>
                <a:spcPts val="1001"/>
              </a:spcBef>
              <a:buNone/>
            </a:pPr>
            <a:endParaRPr lang="en-US" dirty="0">
              <a:latin typeface="Calibri" pitchFamily="18"/>
              <a:cs typeface="Times New Roman" pitchFamily="16"/>
            </a:endParaRPr>
          </a:p>
        </p:txBody>
      </p:sp>
      <p:pic>
        <p:nvPicPr>
          <p:cNvPr id="3" name="Obrázek 3"/>
          <p:cNvPicPr>
            <a:picLocks noChangeAspect="1"/>
          </p:cNvPicPr>
          <p:nvPr/>
        </p:nvPicPr>
        <p:blipFill>
          <a:blip r:embed="rId3">
            <a:lum/>
            <a:alphaModFix/>
          </a:blip>
          <a:srcRect/>
          <a:stretch>
            <a:fillRect/>
          </a:stretch>
        </p:blipFill>
        <p:spPr>
          <a:xfrm>
            <a:off x="2281680" y="6060240"/>
            <a:ext cx="2272320" cy="844920"/>
          </a:xfrm>
          <a:prstGeom prst="rect">
            <a:avLst/>
          </a:prstGeom>
          <a:noFill/>
          <a:ln>
            <a:noFill/>
          </a:ln>
        </p:spPr>
      </p:pic>
      <p:pic>
        <p:nvPicPr>
          <p:cNvPr id="4" name="Obrázek 4"/>
          <p:cNvPicPr>
            <a:picLocks noChangeAspect="1"/>
          </p:cNvPicPr>
          <p:nvPr/>
        </p:nvPicPr>
        <p:blipFill>
          <a:blip r:embed="rId4">
            <a:lum/>
            <a:alphaModFix/>
          </a:blip>
          <a:srcRect/>
          <a:stretch>
            <a:fillRect/>
          </a:stretch>
        </p:blipFill>
        <p:spPr>
          <a:xfrm>
            <a:off x="4489920" y="6002280"/>
            <a:ext cx="1883160" cy="739439"/>
          </a:xfrm>
          <a:prstGeom prst="rect">
            <a:avLst/>
          </a:prstGeom>
          <a:noFill/>
          <a:ln>
            <a:noFill/>
          </a:ln>
        </p:spPr>
      </p:pic>
      <p:pic>
        <p:nvPicPr>
          <p:cNvPr id="5" name="Obrázek 5"/>
          <p:cNvPicPr>
            <a:picLocks noChangeAspect="1"/>
          </p:cNvPicPr>
          <p:nvPr/>
        </p:nvPicPr>
        <p:blipFill>
          <a:blip r:embed="rId5">
            <a:lum/>
            <a:alphaModFix/>
          </a:blip>
          <a:srcRect/>
          <a:stretch>
            <a:fillRect/>
          </a:stretch>
        </p:blipFill>
        <p:spPr>
          <a:xfrm>
            <a:off x="6421320" y="5973480"/>
            <a:ext cx="792720" cy="796319"/>
          </a:xfrm>
          <a:prstGeom prst="rect">
            <a:avLst/>
          </a:prstGeom>
          <a:noFill/>
          <a:ln>
            <a:noFill/>
          </a:ln>
        </p:spPr>
      </p:pic>
      <p:pic>
        <p:nvPicPr>
          <p:cNvPr id="6" name="Obrázek 6"/>
          <p:cNvPicPr>
            <a:picLocks noChangeAspect="1"/>
          </p:cNvPicPr>
          <p:nvPr/>
        </p:nvPicPr>
        <p:blipFill>
          <a:blip r:embed="rId6">
            <a:lum/>
            <a:alphaModFix/>
          </a:blip>
          <a:srcRect/>
          <a:stretch>
            <a:fillRect/>
          </a:stretch>
        </p:blipFill>
        <p:spPr>
          <a:xfrm>
            <a:off x="7228080" y="6176880"/>
            <a:ext cx="2207880" cy="5461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Komunikace">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838080" y="365040"/>
            <a:ext cx="10515240" cy="7113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cs-CZ" b="1">
                <a:latin typeface="Times New Roman" pitchFamily="18"/>
                <a:cs typeface="Times New Roman" pitchFamily="18"/>
              </a:rPr>
              <a:t>Communication</a:t>
            </a:r>
          </a:p>
        </p:txBody>
      </p:sp>
      <p:sp>
        <p:nvSpPr>
          <p:cNvPr id="3" name="Zástupný symbol pro obsah 2"/>
          <p:cNvSpPr txBox="1">
            <a:spLocks noGrp="1"/>
          </p:cNvSpPr>
          <p:nvPr>
            <p:ph type="body" idx="4294967295"/>
          </p:nvPr>
        </p:nvSpPr>
        <p:spPr>
          <a:xfrm>
            <a:off x="457200" y="1135080"/>
            <a:ext cx="11386440" cy="4604040"/>
          </a:xfrm>
        </p:spPr>
        <p:txBody>
          <a:bodyPr/>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Font typeface="Arial" pitchFamily="32"/>
              <a:buChar char="•"/>
            </a:pPr>
            <a:r>
              <a:rPr lang="en-US" dirty="0" smtClean="0"/>
              <a:t>The word communication comes from the Latin </a:t>
            </a:r>
            <a:r>
              <a:rPr lang="en-US" dirty="0" err="1" smtClean="0"/>
              <a:t>communi</a:t>
            </a:r>
            <a:r>
              <a:rPr lang="cs-CZ" dirty="0" smtClean="0"/>
              <a:t>care</a:t>
            </a:r>
            <a:r>
              <a:rPr lang="en-US" dirty="0" smtClean="0"/>
              <a:t>, which means "to share something together, to do something in common.</a:t>
            </a:r>
            <a:endParaRPr lang="cs-CZ" dirty="0" smtClean="0"/>
          </a:p>
          <a:p>
            <a:pPr marL="0" lvl="0" indent="0">
              <a:spcBef>
                <a:spcPts val="1001"/>
              </a:spcBef>
              <a:buNone/>
            </a:pPr>
            <a:r>
              <a:rPr lang="cs-CZ" dirty="0" smtClean="0"/>
              <a:t>. </a:t>
            </a:r>
            <a:r>
              <a:rPr lang="en-US" dirty="0" smtClean="0"/>
              <a:t>Communication is a basic condition for the existence of every social relationship. It is also a means of socially integrating the individual into the human community. For a perfect interaction with the environment, it is essential to learn to listen to the inner impulse - to consciously observe your thoughts, to cultivate a constant inner conversation, to monitor feelings and to learn to understand them.</a:t>
            </a:r>
            <a:endParaRPr lang="cs-CZ" dirty="0">
              <a:latin typeface="Calibri" pitchFamily="18"/>
              <a:cs typeface="Times New Roman" pitchFamily="16"/>
            </a:endParaRPr>
          </a:p>
        </p:txBody>
      </p:sp>
      <p:pic>
        <p:nvPicPr>
          <p:cNvPr id="4" name="Obrázek 3"/>
          <p:cNvPicPr>
            <a:picLocks noChangeAspect="1"/>
          </p:cNvPicPr>
          <p:nvPr/>
        </p:nvPicPr>
        <p:blipFill>
          <a:blip r:embed="rId3">
            <a:lum/>
            <a:alphaModFix/>
          </a:blip>
          <a:srcRect/>
          <a:stretch>
            <a:fillRect/>
          </a:stretch>
        </p:blipFill>
        <p:spPr>
          <a:xfrm>
            <a:off x="2281680" y="6060240"/>
            <a:ext cx="2272320" cy="844920"/>
          </a:xfrm>
          <a:prstGeom prst="rect">
            <a:avLst/>
          </a:prstGeom>
          <a:noFill/>
          <a:ln>
            <a:noFill/>
          </a:ln>
        </p:spPr>
      </p:pic>
      <p:pic>
        <p:nvPicPr>
          <p:cNvPr id="5" name="Obrázek 4"/>
          <p:cNvPicPr>
            <a:picLocks noChangeAspect="1"/>
          </p:cNvPicPr>
          <p:nvPr/>
        </p:nvPicPr>
        <p:blipFill>
          <a:blip r:embed="rId4">
            <a:lum/>
            <a:alphaModFix/>
          </a:blip>
          <a:srcRect/>
          <a:stretch>
            <a:fillRect/>
          </a:stretch>
        </p:blipFill>
        <p:spPr>
          <a:xfrm>
            <a:off x="4489920" y="6002280"/>
            <a:ext cx="1883160" cy="739439"/>
          </a:xfrm>
          <a:prstGeom prst="rect">
            <a:avLst/>
          </a:prstGeom>
          <a:noFill/>
          <a:ln>
            <a:noFill/>
          </a:ln>
        </p:spPr>
      </p:pic>
      <p:pic>
        <p:nvPicPr>
          <p:cNvPr id="6" name="Obrázek 5"/>
          <p:cNvPicPr>
            <a:picLocks noChangeAspect="1"/>
          </p:cNvPicPr>
          <p:nvPr/>
        </p:nvPicPr>
        <p:blipFill>
          <a:blip r:embed="rId5">
            <a:lum/>
            <a:alphaModFix/>
          </a:blip>
          <a:srcRect/>
          <a:stretch>
            <a:fillRect/>
          </a:stretch>
        </p:blipFill>
        <p:spPr>
          <a:xfrm>
            <a:off x="6421320" y="5973480"/>
            <a:ext cx="792720" cy="796319"/>
          </a:xfrm>
          <a:prstGeom prst="rect">
            <a:avLst/>
          </a:prstGeom>
          <a:noFill/>
          <a:ln>
            <a:noFill/>
          </a:ln>
        </p:spPr>
      </p:pic>
      <p:pic>
        <p:nvPicPr>
          <p:cNvPr id="7" name="Obrázek 6"/>
          <p:cNvPicPr>
            <a:picLocks noChangeAspect="1"/>
          </p:cNvPicPr>
          <p:nvPr/>
        </p:nvPicPr>
        <p:blipFill>
          <a:blip r:embed="rId6">
            <a:lum/>
            <a:alphaModFix/>
          </a:blip>
          <a:srcRect/>
          <a:stretch>
            <a:fillRect/>
          </a:stretch>
        </p:blipFill>
        <p:spPr>
          <a:xfrm>
            <a:off x="7228080" y="6176880"/>
            <a:ext cx="2207880" cy="546120"/>
          </a:xfrm>
          <a:prstGeom prst="rect">
            <a:avLst/>
          </a:prstGeom>
          <a:noFill/>
          <a:ln>
            <a:noFill/>
          </a:ln>
        </p:spPr>
      </p:pic>
      <p:sp>
        <p:nvSpPr>
          <p:cNvPr id="8" name="Zástupný symbol pro obsah 2"/>
          <p:cNvSpPr/>
          <p:nvPr/>
        </p:nvSpPr>
        <p:spPr>
          <a:xfrm>
            <a:off x="457200" y="1068120"/>
            <a:ext cx="11553480" cy="5303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algn="l" rtl="0" hangingPunct="1">
              <a:lnSpc>
                <a:spcPct val="90000"/>
              </a:lnSpc>
              <a:spcBef>
                <a:spcPts val="1001"/>
              </a:spcBef>
              <a:spcAft>
                <a:spcPts val="0"/>
              </a:spcAft>
              <a:buNone/>
              <a:tabLst/>
              <a:defRPr sz="1800"/>
            </a:pPr>
            <a:r>
              <a:rPr lang="cs-CZ" sz="2800" b="0" i="0" u="none" strike="noStrike" kern="1200" spc="0">
                <a:ln>
                  <a:noFill/>
                </a:ln>
                <a:solidFill>
                  <a:srgbClr val="000000"/>
                </a:solidFill>
                <a:latin typeface="Calibri" pitchFamily="18"/>
                <a:ea typeface="Microsoft YaHei" pitchFamily="2"/>
                <a:cs typeface="Mangal" pitchFamily="2"/>
              </a:rPr>
              <a:t> </a:t>
            </a:r>
          </a:p>
        </p:txBody>
      </p:sp>
      <p:pic>
        <p:nvPicPr>
          <p:cNvPr id="9" name="Obrázek 7"/>
          <p:cNvPicPr>
            <a:picLocks noChangeAspect="1"/>
          </p:cNvPicPr>
          <p:nvPr/>
        </p:nvPicPr>
        <p:blipFill>
          <a:blip r:embed="rId7">
            <a:lum/>
            <a:alphaModFix/>
          </a:blip>
          <a:srcRect/>
          <a:stretch>
            <a:fillRect/>
          </a:stretch>
        </p:blipFill>
        <p:spPr>
          <a:xfrm>
            <a:off x="3979800" y="4509268"/>
            <a:ext cx="4077000" cy="120552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Zástupný symbol pro obsah 2"/>
          <p:cNvSpPr txBox="1">
            <a:spLocks noGrp="1"/>
          </p:cNvSpPr>
          <p:nvPr>
            <p:ph type="body" idx="4294967295"/>
          </p:nvPr>
        </p:nvSpPr>
        <p:spPr>
          <a:xfrm>
            <a:off x="344880" y="250200"/>
            <a:ext cx="11740320" cy="5926319"/>
          </a:xfrm>
        </p:spPr>
        <p:txBody>
          <a:bodyPr/>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marL="0" lvl="0" indent="0" algn="ctr">
              <a:spcBef>
                <a:spcPts val="1001"/>
              </a:spcBef>
              <a:buNone/>
            </a:pPr>
            <a:r>
              <a:rPr lang="en-US" sz="4400" b="1">
                <a:latin typeface="Times New Roman" pitchFamily="18"/>
                <a:cs typeface="Times New Roman" pitchFamily="16"/>
              </a:rPr>
              <a:t>Communication - by number of participants</a:t>
            </a:r>
          </a:p>
          <a:p>
            <a:pPr marL="0" lvl="0" indent="0" algn="ctr">
              <a:spcBef>
                <a:spcPts val="1001"/>
              </a:spcBef>
              <a:buNone/>
            </a:pPr>
            <a:endParaRPr lang="en-US" sz="4400" b="1">
              <a:latin typeface="Times New Roman" pitchFamily="18"/>
              <a:cs typeface="Times New Roman" pitchFamily="16"/>
            </a:endParaRPr>
          </a:p>
          <a:p>
            <a:pPr marL="0" lvl="0" indent="0" algn="ctr">
              <a:spcBef>
                <a:spcPts val="1001"/>
              </a:spcBef>
              <a:buNone/>
            </a:pPr>
            <a:endParaRPr lang="en-US" sz="4400" b="1">
              <a:latin typeface="Times New Roman" pitchFamily="18"/>
              <a:cs typeface="Times New Roman" pitchFamily="16"/>
            </a:endParaRPr>
          </a:p>
          <a:p>
            <a:pPr marL="0" lvl="0" indent="0" algn="ctr">
              <a:spcBef>
                <a:spcPts val="1001"/>
              </a:spcBef>
              <a:buNone/>
            </a:pPr>
            <a:endParaRPr lang="en-US" sz="4400" b="1">
              <a:latin typeface="Times New Roman" pitchFamily="18"/>
              <a:cs typeface="Times New Roman" pitchFamily="16"/>
            </a:endParaRPr>
          </a:p>
          <a:p>
            <a:pPr marL="0" lvl="0" indent="0">
              <a:spcBef>
                <a:spcPts val="1001"/>
              </a:spcBef>
              <a:buFont typeface="Arial" pitchFamily="32"/>
              <a:buChar char="•"/>
            </a:pPr>
            <a:r>
              <a:rPr lang="en-US" sz="2400" b="1">
                <a:latin typeface="Times New Roman" pitchFamily="18"/>
                <a:cs typeface="Times New Roman" pitchFamily="16"/>
              </a:rPr>
              <a:t>Intrapersonal communication</a:t>
            </a:r>
            <a:r>
              <a:rPr lang="en-US" sz="2400">
                <a:latin typeface="Times New Roman" pitchFamily="18"/>
                <a:cs typeface="Times New Roman" pitchFamily="16"/>
              </a:rPr>
              <a:t> takes place within an individual and takes the form of an inner dialogue. It is a "self-talk", a self-reflection of one's own behavior and communication with the outside.</a:t>
            </a:r>
          </a:p>
          <a:p>
            <a:pPr marL="0" lvl="0" indent="0">
              <a:spcBef>
                <a:spcPts val="1001"/>
              </a:spcBef>
              <a:buFont typeface="Arial" pitchFamily="32"/>
              <a:buChar char="•"/>
            </a:pPr>
            <a:r>
              <a:rPr lang="en-US" sz="2400" b="1">
                <a:latin typeface="Times New Roman" pitchFamily="18"/>
                <a:cs typeface="Times New Roman" pitchFamily="16"/>
              </a:rPr>
              <a:t>Interpersonal communication</a:t>
            </a:r>
            <a:r>
              <a:rPr lang="en-US" sz="2400">
                <a:latin typeface="Times New Roman" pitchFamily="18"/>
                <a:cs typeface="Times New Roman" pitchFamily="16"/>
              </a:rPr>
              <a:t> takes place between two or more people between whom there is a relationship. A specific type of interpersonal communication is group communication.</a:t>
            </a:r>
          </a:p>
          <a:p>
            <a:pPr marL="0" lvl="0" indent="0">
              <a:spcBef>
                <a:spcPts val="1001"/>
              </a:spcBef>
              <a:buFont typeface="Arial" pitchFamily="32"/>
              <a:buChar char="•"/>
            </a:pPr>
            <a:r>
              <a:rPr lang="en-US" sz="2400" b="1">
                <a:latin typeface="Times New Roman" pitchFamily="18"/>
                <a:cs typeface="Times New Roman" pitchFamily="16"/>
              </a:rPr>
              <a:t>Mass communication</a:t>
            </a:r>
            <a:r>
              <a:rPr lang="en-US" sz="2400">
                <a:latin typeface="Times New Roman" pitchFamily="18"/>
                <a:cs typeface="Times New Roman" pitchFamily="16"/>
              </a:rPr>
              <a:t> is characterized by a one-way flow of information from one and more communicators (resources) to many communicators (recipients). This is communication through media, such as radio, television, the press, and the Internet. There is no direct feedback in mass communication, so it is important to critically evaluate the information received.</a:t>
            </a:r>
          </a:p>
          <a:p>
            <a:pPr marL="0" lvl="0" indent="0">
              <a:spcBef>
                <a:spcPts val="1001"/>
              </a:spcBef>
              <a:buNone/>
            </a:pPr>
            <a:endParaRPr lang="en-US" sz="2400">
              <a:latin typeface="Calibri" pitchFamily="18"/>
              <a:cs typeface="Times New Roman" pitchFamily="16"/>
            </a:endParaRPr>
          </a:p>
          <a:p>
            <a:pPr marL="0" lvl="0" indent="0">
              <a:spcBef>
                <a:spcPts val="1001"/>
              </a:spcBef>
              <a:buNone/>
            </a:pPr>
            <a:endParaRPr lang="en-US">
              <a:latin typeface="Calibri" pitchFamily="18"/>
              <a:cs typeface="Times New Roman" pitchFamily="16"/>
            </a:endParaRPr>
          </a:p>
        </p:txBody>
      </p:sp>
      <p:pic>
        <p:nvPicPr>
          <p:cNvPr id="3" name="Obrázek 3"/>
          <p:cNvPicPr>
            <a:picLocks noChangeAspect="1"/>
          </p:cNvPicPr>
          <p:nvPr/>
        </p:nvPicPr>
        <p:blipFill>
          <a:blip r:embed="rId3">
            <a:lum/>
            <a:alphaModFix/>
          </a:blip>
          <a:srcRect/>
          <a:stretch>
            <a:fillRect/>
          </a:stretch>
        </p:blipFill>
        <p:spPr>
          <a:xfrm>
            <a:off x="2281680" y="6060240"/>
            <a:ext cx="2272320" cy="844920"/>
          </a:xfrm>
          <a:prstGeom prst="rect">
            <a:avLst/>
          </a:prstGeom>
          <a:noFill/>
          <a:ln>
            <a:noFill/>
          </a:ln>
        </p:spPr>
      </p:pic>
      <p:pic>
        <p:nvPicPr>
          <p:cNvPr id="4" name="Obrázek 4"/>
          <p:cNvPicPr>
            <a:picLocks noChangeAspect="1"/>
          </p:cNvPicPr>
          <p:nvPr/>
        </p:nvPicPr>
        <p:blipFill>
          <a:blip r:embed="rId4">
            <a:lum/>
            <a:alphaModFix/>
          </a:blip>
          <a:srcRect/>
          <a:stretch>
            <a:fillRect/>
          </a:stretch>
        </p:blipFill>
        <p:spPr>
          <a:xfrm>
            <a:off x="4489920" y="6002280"/>
            <a:ext cx="1883160" cy="739439"/>
          </a:xfrm>
          <a:prstGeom prst="rect">
            <a:avLst/>
          </a:prstGeom>
          <a:noFill/>
          <a:ln>
            <a:noFill/>
          </a:ln>
        </p:spPr>
      </p:pic>
      <p:pic>
        <p:nvPicPr>
          <p:cNvPr id="5" name="Obrázek 5"/>
          <p:cNvPicPr>
            <a:picLocks noChangeAspect="1"/>
          </p:cNvPicPr>
          <p:nvPr/>
        </p:nvPicPr>
        <p:blipFill>
          <a:blip r:embed="rId5">
            <a:lum/>
            <a:alphaModFix/>
          </a:blip>
          <a:srcRect/>
          <a:stretch>
            <a:fillRect/>
          </a:stretch>
        </p:blipFill>
        <p:spPr>
          <a:xfrm>
            <a:off x="6421320" y="5973480"/>
            <a:ext cx="792720" cy="796319"/>
          </a:xfrm>
          <a:prstGeom prst="rect">
            <a:avLst/>
          </a:prstGeom>
          <a:noFill/>
          <a:ln>
            <a:noFill/>
          </a:ln>
        </p:spPr>
      </p:pic>
      <p:pic>
        <p:nvPicPr>
          <p:cNvPr id="6" name="Obrázek 6"/>
          <p:cNvPicPr>
            <a:picLocks noChangeAspect="1"/>
          </p:cNvPicPr>
          <p:nvPr/>
        </p:nvPicPr>
        <p:blipFill>
          <a:blip r:embed="rId6">
            <a:lum/>
            <a:alphaModFix/>
          </a:blip>
          <a:srcRect/>
          <a:stretch>
            <a:fillRect/>
          </a:stretch>
        </p:blipFill>
        <p:spPr>
          <a:xfrm>
            <a:off x="7228080" y="6176880"/>
            <a:ext cx="2207880" cy="546120"/>
          </a:xfrm>
          <a:prstGeom prst="rect">
            <a:avLst/>
          </a:prstGeom>
          <a:noFill/>
          <a:ln>
            <a:noFill/>
          </a:ln>
        </p:spPr>
      </p:pic>
      <p:sp>
        <p:nvSpPr>
          <p:cNvPr id="7" name="Zástupný symbol pro obsah 2"/>
          <p:cNvSpPr/>
          <p:nvPr/>
        </p:nvSpPr>
        <p:spPr>
          <a:xfrm>
            <a:off x="457200" y="1170720"/>
            <a:ext cx="10918080" cy="5200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cs-CZ" sz="1800" b="0" i="0" u="none" strike="noStrike" kern="1200">
              <a:ln>
                <a:noFill/>
              </a:ln>
              <a:latin typeface="Arial" pitchFamily="18"/>
              <a:ea typeface="Microsoft YaHei" pitchFamily="2"/>
              <a:cs typeface="Mangal" pitchFamily="2"/>
            </a:endParaRPr>
          </a:p>
        </p:txBody>
      </p:sp>
      <p:pic>
        <p:nvPicPr>
          <p:cNvPr id="8" name="Obrázek 8"/>
          <p:cNvPicPr>
            <a:picLocks noChangeAspect="1"/>
          </p:cNvPicPr>
          <p:nvPr/>
        </p:nvPicPr>
        <p:blipFill>
          <a:blip r:embed="rId7">
            <a:lum/>
            <a:alphaModFix/>
          </a:blip>
          <a:srcRect/>
          <a:stretch>
            <a:fillRect/>
          </a:stretch>
        </p:blipFill>
        <p:spPr>
          <a:xfrm>
            <a:off x="8462520" y="819000"/>
            <a:ext cx="3622680" cy="1940040"/>
          </a:xfrm>
          <a:prstGeom prst="rect">
            <a:avLst/>
          </a:prstGeom>
          <a:noFill/>
          <a:ln>
            <a:noFill/>
          </a:ln>
        </p:spPr>
      </p:pic>
      <p:pic>
        <p:nvPicPr>
          <p:cNvPr id="9" name="Obrázek 9"/>
          <p:cNvPicPr>
            <a:picLocks noChangeAspect="1"/>
          </p:cNvPicPr>
          <p:nvPr/>
        </p:nvPicPr>
        <p:blipFill>
          <a:blip r:embed="rId8">
            <a:lum/>
            <a:alphaModFix/>
          </a:blip>
          <a:srcRect/>
          <a:stretch>
            <a:fillRect/>
          </a:stretch>
        </p:blipFill>
        <p:spPr>
          <a:xfrm>
            <a:off x="3657600" y="772560"/>
            <a:ext cx="2889360" cy="22233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Zástupný symbol pro obsah 2"/>
          <p:cNvSpPr txBox="1">
            <a:spLocks noGrp="1"/>
          </p:cNvSpPr>
          <p:nvPr>
            <p:ph type="body" idx="4294967295"/>
          </p:nvPr>
        </p:nvSpPr>
        <p:spPr>
          <a:xfrm>
            <a:off x="457200" y="336600"/>
            <a:ext cx="10896120" cy="5829480"/>
          </a:xfrm>
        </p:spPr>
        <p:txBody>
          <a:bodyPr/>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endParaRPr lang="en-US" dirty="0">
              <a:latin typeface="Calibri" pitchFamily="18"/>
            </a:endParaRPr>
          </a:p>
          <a:p>
            <a:pPr marL="0" lvl="0" indent="0">
              <a:spcBef>
                <a:spcPts val="1001"/>
              </a:spcBef>
              <a:buNone/>
            </a:pPr>
            <a:r>
              <a:rPr lang="en-US" sz="4400" b="1" dirty="0">
                <a:latin typeface="Times New Roman" pitchFamily="18"/>
                <a:cs typeface="Times New Roman" pitchFamily="16"/>
              </a:rPr>
              <a:t>Communication features</a:t>
            </a:r>
          </a:p>
          <a:p>
            <a:pPr marL="0" lvl="0" indent="0">
              <a:spcBef>
                <a:spcPts val="1001"/>
              </a:spcBef>
              <a:buNone/>
            </a:pPr>
            <a:r>
              <a:rPr lang="en-US" dirty="0" err="1" smtClean="0">
                <a:latin typeface="Times New Roman" pitchFamily="18"/>
                <a:cs typeface="Times New Roman" pitchFamily="16"/>
              </a:rPr>
              <a:t>Vybíral</a:t>
            </a:r>
            <a:r>
              <a:rPr lang="cs-CZ" dirty="0" smtClean="0">
                <a:latin typeface="Times New Roman" pitchFamily="18"/>
                <a:cs typeface="Times New Roman" pitchFamily="16"/>
              </a:rPr>
              <a:t> </a:t>
            </a:r>
            <a:r>
              <a:rPr lang="en-US" dirty="0" smtClean="0">
                <a:latin typeface="Times New Roman" pitchFamily="18"/>
                <a:cs typeface="Times New Roman" pitchFamily="16"/>
              </a:rPr>
              <a:t>(</a:t>
            </a:r>
            <a:r>
              <a:rPr lang="en-US" dirty="0">
                <a:latin typeface="Times New Roman" pitchFamily="18"/>
                <a:cs typeface="Times New Roman" pitchFamily="16"/>
              </a:rPr>
              <a:t>2009) defines five basic communication functions:</a:t>
            </a:r>
          </a:p>
          <a:p>
            <a:pPr marL="0" lvl="0" indent="0">
              <a:spcBef>
                <a:spcPts val="1001"/>
              </a:spcBef>
            </a:pPr>
            <a:r>
              <a:rPr lang="en-US" dirty="0">
                <a:latin typeface="Times New Roman" pitchFamily="18"/>
                <a:cs typeface="Times New Roman" pitchFamily="16"/>
              </a:rPr>
              <a:t>inform</a:t>
            </a:r>
          </a:p>
          <a:p>
            <a:pPr marL="0" lvl="0" indent="0">
              <a:spcBef>
                <a:spcPts val="1001"/>
              </a:spcBef>
            </a:pPr>
            <a:r>
              <a:rPr lang="en-US" dirty="0">
                <a:latin typeface="Times New Roman" pitchFamily="18"/>
                <a:cs typeface="Times New Roman" pitchFamily="16"/>
              </a:rPr>
              <a:t>brief</a:t>
            </a:r>
          </a:p>
          <a:p>
            <a:pPr marL="0" lvl="0" indent="0">
              <a:spcBef>
                <a:spcPts val="1001"/>
              </a:spcBef>
            </a:pPr>
            <a:r>
              <a:rPr lang="en-US" dirty="0">
                <a:latin typeface="Times New Roman" pitchFamily="18"/>
                <a:cs typeface="Times New Roman" pitchFamily="16"/>
              </a:rPr>
              <a:t>convince</a:t>
            </a:r>
          </a:p>
          <a:p>
            <a:pPr marL="0" lvl="0" indent="0">
              <a:spcBef>
                <a:spcPts val="1001"/>
              </a:spcBef>
            </a:pPr>
            <a:r>
              <a:rPr lang="en-US" dirty="0">
                <a:latin typeface="Times New Roman" pitchFamily="18"/>
                <a:cs typeface="Times New Roman" pitchFamily="16"/>
              </a:rPr>
              <a:t>Negotiate</a:t>
            </a:r>
          </a:p>
          <a:p>
            <a:pPr marL="0" lvl="0" indent="0">
              <a:spcBef>
                <a:spcPts val="1001"/>
              </a:spcBef>
            </a:pPr>
            <a:r>
              <a:rPr lang="en-US" dirty="0">
                <a:latin typeface="Times New Roman" pitchFamily="18"/>
                <a:cs typeface="Times New Roman" pitchFamily="16"/>
              </a:rPr>
              <a:t>entertain</a:t>
            </a:r>
          </a:p>
          <a:p>
            <a:pPr marL="0" lvl="0" indent="0">
              <a:spcBef>
                <a:spcPts val="1001"/>
              </a:spcBef>
              <a:buNone/>
            </a:pPr>
            <a:endParaRPr lang="en-US" dirty="0">
              <a:latin typeface="Calibri" pitchFamily="18"/>
              <a:cs typeface="Times New Roman" pitchFamily="16"/>
            </a:endParaRPr>
          </a:p>
        </p:txBody>
      </p:sp>
      <p:pic>
        <p:nvPicPr>
          <p:cNvPr id="3" name="Obrázek 3"/>
          <p:cNvPicPr>
            <a:picLocks noChangeAspect="1"/>
          </p:cNvPicPr>
          <p:nvPr/>
        </p:nvPicPr>
        <p:blipFill>
          <a:blip r:embed="rId3">
            <a:lum/>
            <a:alphaModFix/>
          </a:blip>
          <a:srcRect/>
          <a:stretch>
            <a:fillRect/>
          </a:stretch>
        </p:blipFill>
        <p:spPr>
          <a:xfrm>
            <a:off x="2281680" y="6060240"/>
            <a:ext cx="2272320" cy="844920"/>
          </a:xfrm>
          <a:prstGeom prst="rect">
            <a:avLst/>
          </a:prstGeom>
          <a:noFill/>
          <a:ln>
            <a:noFill/>
          </a:ln>
        </p:spPr>
      </p:pic>
      <p:pic>
        <p:nvPicPr>
          <p:cNvPr id="4" name="Obrázek 4"/>
          <p:cNvPicPr>
            <a:picLocks noChangeAspect="1"/>
          </p:cNvPicPr>
          <p:nvPr/>
        </p:nvPicPr>
        <p:blipFill>
          <a:blip r:embed="rId4">
            <a:lum/>
            <a:alphaModFix/>
          </a:blip>
          <a:srcRect/>
          <a:stretch>
            <a:fillRect/>
          </a:stretch>
        </p:blipFill>
        <p:spPr>
          <a:xfrm>
            <a:off x="4489920" y="6002280"/>
            <a:ext cx="1883160" cy="739439"/>
          </a:xfrm>
          <a:prstGeom prst="rect">
            <a:avLst/>
          </a:prstGeom>
          <a:noFill/>
          <a:ln>
            <a:noFill/>
          </a:ln>
        </p:spPr>
      </p:pic>
      <p:pic>
        <p:nvPicPr>
          <p:cNvPr id="5" name="Obrázek 5"/>
          <p:cNvPicPr>
            <a:picLocks noChangeAspect="1"/>
          </p:cNvPicPr>
          <p:nvPr/>
        </p:nvPicPr>
        <p:blipFill>
          <a:blip r:embed="rId5">
            <a:lum/>
            <a:alphaModFix/>
          </a:blip>
          <a:srcRect/>
          <a:stretch>
            <a:fillRect/>
          </a:stretch>
        </p:blipFill>
        <p:spPr>
          <a:xfrm>
            <a:off x="6421320" y="5973480"/>
            <a:ext cx="792720" cy="796319"/>
          </a:xfrm>
          <a:prstGeom prst="rect">
            <a:avLst/>
          </a:prstGeom>
          <a:noFill/>
          <a:ln>
            <a:noFill/>
          </a:ln>
        </p:spPr>
      </p:pic>
      <p:pic>
        <p:nvPicPr>
          <p:cNvPr id="6" name="Obrázek 6"/>
          <p:cNvPicPr>
            <a:picLocks noChangeAspect="1"/>
          </p:cNvPicPr>
          <p:nvPr/>
        </p:nvPicPr>
        <p:blipFill>
          <a:blip r:embed="rId6">
            <a:lum/>
            <a:alphaModFix/>
          </a:blip>
          <a:srcRect/>
          <a:stretch>
            <a:fillRect/>
          </a:stretch>
        </p:blipFill>
        <p:spPr>
          <a:xfrm>
            <a:off x="7228080" y="6176880"/>
            <a:ext cx="2207880" cy="546120"/>
          </a:xfrm>
          <a:prstGeom prst="rect">
            <a:avLst/>
          </a:prstGeom>
          <a:noFill/>
          <a:ln>
            <a:noFill/>
          </a:ln>
        </p:spPr>
      </p:pic>
      <p:sp>
        <p:nvSpPr>
          <p:cNvPr id="7" name="Zástupný symbol pro obsah 2"/>
          <p:cNvSpPr/>
          <p:nvPr/>
        </p:nvSpPr>
        <p:spPr>
          <a:xfrm>
            <a:off x="1464479" y="1475999"/>
            <a:ext cx="8229240" cy="4525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cs-CZ" sz="1800" b="0" i="0" u="none" strike="noStrike" kern="1200">
              <a:ln>
                <a:noFill/>
              </a:ln>
              <a:latin typeface="Arial" pitchFamily="18"/>
              <a:ea typeface="Microsoft YaHei" pitchFamily="2"/>
              <a:cs typeface="Mangal" pitchFamily="2"/>
            </a:endParaRPr>
          </a:p>
        </p:txBody>
      </p:sp>
      <p:sp>
        <p:nvSpPr>
          <p:cNvPr id="8" name="Obdélník 1"/>
          <p:cNvSpPr/>
          <p:nvPr/>
        </p:nvSpPr>
        <p:spPr>
          <a:xfrm>
            <a:off x="5085000" y="3244320"/>
            <a:ext cx="184320" cy="368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rtl="0" hangingPunct="0">
              <a:lnSpc>
                <a:spcPct val="100000"/>
              </a:lnSpc>
              <a:spcBef>
                <a:spcPts val="0"/>
              </a:spcBef>
              <a:spcAft>
                <a:spcPts val="0"/>
              </a:spcAft>
              <a:buNone/>
              <a:tabLst/>
            </a:pPr>
            <a:endParaRPr lang="cs-CZ" sz="1800" b="0" i="0" u="none" strike="noStrike" kern="1200">
              <a:ln>
                <a:noFill/>
              </a:ln>
              <a:latin typeface="Arial" pitchFamily="18"/>
              <a:ea typeface="Microsoft YaHei" pitchFamily="2"/>
              <a:cs typeface="Mangal" pitchFamily="2"/>
            </a:endParaRPr>
          </a:p>
        </p:txBody>
      </p:sp>
      <p:pic>
        <p:nvPicPr>
          <p:cNvPr id="9" name="Obrázek 8"/>
          <p:cNvPicPr>
            <a:picLocks noChangeAspect="1"/>
          </p:cNvPicPr>
          <p:nvPr/>
        </p:nvPicPr>
        <p:blipFill>
          <a:blip r:embed="rId7">
            <a:lum/>
            <a:alphaModFix/>
          </a:blip>
          <a:srcRect/>
          <a:stretch>
            <a:fillRect/>
          </a:stretch>
        </p:blipFill>
        <p:spPr>
          <a:xfrm>
            <a:off x="4867200" y="2500200"/>
            <a:ext cx="4733640" cy="35776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Druhy komunikace">
    <p:spTree>
      <p:nvGrpSpPr>
        <p:cNvPr id="1" name=""/>
        <p:cNvGrpSpPr/>
        <p:nvPr/>
      </p:nvGrpSpPr>
      <p:grpSpPr>
        <a:xfrm>
          <a:off x="0" y="0"/>
          <a:ext cx="0" cy="0"/>
          <a:chOff x="0" y="0"/>
          <a:chExt cx="0" cy="0"/>
        </a:xfrm>
      </p:grpSpPr>
      <p:sp>
        <p:nvSpPr>
          <p:cNvPr id="2" name="Nadpis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cs-CZ" b="1" dirty="0" err="1">
                <a:latin typeface="Times New Roman" pitchFamily="18"/>
                <a:cs typeface="Times New Roman" pitchFamily="18"/>
              </a:rPr>
              <a:t>Types</a:t>
            </a:r>
            <a:r>
              <a:rPr lang="cs-CZ" b="1" dirty="0">
                <a:latin typeface="Times New Roman" pitchFamily="18"/>
                <a:cs typeface="Times New Roman" pitchFamily="18"/>
              </a:rPr>
              <a:t> </a:t>
            </a:r>
            <a:r>
              <a:rPr lang="cs-CZ" b="1" dirty="0" err="1">
                <a:latin typeface="Times New Roman" pitchFamily="18"/>
                <a:cs typeface="Times New Roman" pitchFamily="18"/>
              </a:rPr>
              <a:t>of</a:t>
            </a:r>
            <a:r>
              <a:rPr lang="cs-CZ" b="1" dirty="0">
                <a:latin typeface="Times New Roman" pitchFamily="18"/>
                <a:cs typeface="Times New Roman" pitchFamily="18"/>
              </a:rPr>
              <a:t> </a:t>
            </a:r>
            <a:r>
              <a:rPr lang="cs-CZ" b="1" dirty="0" err="1">
                <a:latin typeface="Times New Roman" pitchFamily="18"/>
                <a:cs typeface="Times New Roman" pitchFamily="18"/>
              </a:rPr>
              <a:t>communication</a:t>
            </a:r>
            <a:endParaRPr lang="cs-CZ" b="1" dirty="0">
              <a:latin typeface="Times New Roman" pitchFamily="18"/>
              <a:cs typeface="Times New Roman" pitchFamily="18"/>
            </a:endParaRPr>
          </a:p>
        </p:txBody>
      </p:sp>
      <p:sp>
        <p:nvSpPr>
          <p:cNvPr id="3" name="Zástupný symbol pro obsah 2"/>
          <p:cNvSpPr txBox="1">
            <a:spLocks noGrp="1"/>
          </p:cNvSpPr>
          <p:nvPr>
            <p:ph type="body" idx="4294967295"/>
          </p:nvPr>
        </p:nvSpPr>
        <p:spPr>
          <a:xfrm>
            <a:off x="2567608" y="1622520"/>
            <a:ext cx="1296144" cy="4350960"/>
          </a:xfrm>
        </p:spPr>
        <p:txBody>
          <a:bodyPr/>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endParaRPr lang="cs-CZ" dirty="0">
              <a:latin typeface="Calibri" pitchFamily="18"/>
            </a:endParaRPr>
          </a:p>
          <a:p>
            <a:pPr marL="0" lvl="0" indent="0">
              <a:spcBef>
                <a:spcPts val="1001"/>
              </a:spcBef>
              <a:buNone/>
            </a:pPr>
            <a:endParaRPr lang="cs-CZ" dirty="0">
              <a:latin typeface="Calibri" pitchFamily="18"/>
            </a:endParaRPr>
          </a:p>
        </p:txBody>
      </p:sp>
      <p:pic>
        <p:nvPicPr>
          <p:cNvPr id="4" name="Obrázek 3"/>
          <p:cNvPicPr>
            <a:picLocks noChangeAspect="1"/>
          </p:cNvPicPr>
          <p:nvPr/>
        </p:nvPicPr>
        <p:blipFill>
          <a:blip r:embed="rId3">
            <a:lum/>
            <a:alphaModFix/>
          </a:blip>
          <a:srcRect/>
          <a:stretch>
            <a:fillRect/>
          </a:stretch>
        </p:blipFill>
        <p:spPr>
          <a:xfrm>
            <a:off x="2281680" y="6060240"/>
            <a:ext cx="2272320" cy="844920"/>
          </a:xfrm>
          <a:prstGeom prst="rect">
            <a:avLst/>
          </a:prstGeom>
          <a:noFill/>
          <a:ln>
            <a:noFill/>
          </a:ln>
        </p:spPr>
      </p:pic>
      <p:pic>
        <p:nvPicPr>
          <p:cNvPr id="5" name="Obrázek 4"/>
          <p:cNvPicPr>
            <a:picLocks noChangeAspect="1"/>
          </p:cNvPicPr>
          <p:nvPr/>
        </p:nvPicPr>
        <p:blipFill>
          <a:blip r:embed="rId4">
            <a:lum/>
            <a:alphaModFix/>
          </a:blip>
          <a:srcRect/>
          <a:stretch>
            <a:fillRect/>
          </a:stretch>
        </p:blipFill>
        <p:spPr>
          <a:xfrm>
            <a:off x="4489920" y="6002280"/>
            <a:ext cx="1883160" cy="739439"/>
          </a:xfrm>
          <a:prstGeom prst="rect">
            <a:avLst/>
          </a:prstGeom>
          <a:noFill/>
          <a:ln>
            <a:noFill/>
          </a:ln>
        </p:spPr>
      </p:pic>
      <p:pic>
        <p:nvPicPr>
          <p:cNvPr id="6" name="Obrázek 5"/>
          <p:cNvPicPr>
            <a:picLocks noChangeAspect="1"/>
          </p:cNvPicPr>
          <p:nvPr/>
        </p:nvPicPr>
        <p:blipFill>
          <a:blip r:embed="rId5">
            <a:lum/>
            <a:alphaModFix/>
          </a:blip>
          <a:srcRect/>
          <a:stretch>
            <a:fillRect/>
          </a:stretch>
        </p:blipFill>
        <p:spPr>
          <a:xfrm>
            <a:off x="6421320" y="5973480"/>
            <a:ext cx="792720" cy="796319"/>
          </a:xfrm>
          <a:prstGeom prst="rect">
            <a:avLst/>
          </a:prstGeom>
          <a:noFill/>
          <a:ln>
            <a:noFill/>
          </a:ln>
        </p:spPr>
      </p:pic>
      <p:pic>
        <p:nvPicPr>
          <p:cNvPr id="7" name="Obrázek 6"/>
          <p:cNvPicPr>
            <a:picLocks noChangeAspect="1"/>
          </p:cNvPicPr>
          <p:nvPr/>
        </p:nvPicPr>
        <p:blipFill>
          <a:blip r:embed="rId6">
            <a:lum/>
            <a:alphaModFix/>
          </a:blip>
          <a:srcRect/>
          <a:stretch>
            <a:fillRect/>
          </a:stretch>
        </p:blipFill>
        <p:spPr>
          <a:xfrm>
            <a:off x="7228080" y="6176880"/>
            <a:ext cx="2207880" cy="546120"/>
          </a:xfrm>
          <a:prstGeom prst="rect">
            <a:avLst/>
          </a:prstGeom>
          <a:noFill/>
          <a:ln>
            <a:noFill/>
          </a:ln>
        </p:spPr>
      </p:pic>
      <p:sp>
        <p:nvSpPr>
          <p:cNvPr id="8" name="Zástupný symbol pro obsah 2"/>
          <p:cNvSpPr/>
          <p:nvPr/>
        </p:nvSpPr>
        <p:spPr>
          <a:xfrm>
            <a:off x="1991544" y="2420888"/>
            <a:ext cx="1872208" cy="20162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cs-CZ" sz="1800" b="0" i="0" u="none" strike="noStrike" kern="1200">
              <a:ln>
                <a:noFill/>
              </a:ln>
              <a:latin typeface="Arial" pitchFamily="18"/>
              <a:ea typeface="Microsoft YaHei" pitchFamily="2"/>
              <a:cs typeface="Mangal" pitchFamily="2"/>
            </a:endParaRPr>
          </a:p>
        </p:txBody>
      </p:sp>
      <p:pic>
        <p:nvPicPr>
          <p:cNvPr id="9" name="Obrázek 8"/>
          <p:cNvPicPr>
            <a:picLocks noChangeAspect="1"/>
          </p:cNvPicPr>
          <p:nvPr/>
        </p:nvPicPr>
        <p:blipFill>
          <a:blip r:embed="rId7">
            <a:lum/>
            <a:alphaModFix/>
          </a:blip>
          <a:srcRect/>
          <a:stretch>
            <a:fillRect/>
          </a:stretch>
        </p:blipFill>
        <p:spPr>
          <a:xfrm>
            <a:off x="8065799" y="1232280"/>
            <a:ext cx="3727800" cy="2192040"/>
          </a:xfrm>
          <a:prstGeom prst="rect">
            <a:avLst/>
          </a:prstGeom>
          <a:noFill/>
          <a:ln>
            <a:noFill/>
          </a:ln>
        </p:spPr>
      </p:pic>
      <p:sp>
        <p:nvSpPr>
          <p:cNvPr id="12" name="Ovál 11"/>
          <p:cNvSpPr/>
          <p:nvPr/>
        </p:nvSpPr>
        <p:spPr>
          <a:xfrm>
            <a:off x="4730094" y="1859179"/>
            <a:ext cx="9144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50" dirty="0" err="1" smtClean="0">
                <a:solidFill>
                  <a:schemeClr val="tx1"/>
                </a:solidFill>
              </a:rPr>
              <a:t>communication</a:t>
            </a:r>
            <a:endParaRPr lang="cs-CZ" sz="1050" dirty="0">
              <a:solidFill>
                <a:schemeClr val="tx1"/>
              </a:solidFill>
            </a:endParaRPr>
          </a:p>
        </p:txBody>
      </p:sp>
      <p:sp>
        <p:nvSpPr>
          <p:cNvPr id="13" name="Ovál 12"/>
          <p:cNvSpPr/>
          <p:nvPr/>
        </p:nvSpPr>
        <p:spPr>
          <a:xfrm>
            <a:off x="6051610" y="2556778"/>
            <a:ext cx="9144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As</a:t>
            </a:r>
            <a:r>
              <a:rPr lang="en-US" dirty="0" smtClean="0">
                <a:solidFill>
                  <a:schemeClr val="tx1"/>
                </a:solidFill>
              </a:rPr>
              <a:t> </a:t>
            </a:r>
            <a:r>
              <a:rPr lang="en-US" sz="1050" dirty="0" smtClean="0">
                <a:solidFill>
                  <a:schemeClr val="tx1"/>
                </a:solidFill>
              </a:rPr>
              <a:t>the other really understood</a:t>
            </a:r>
            <a:endParaRPr lang="cs-CZ" sz="1050" dirty="0">
              <a:solidFill>
                <a:schemeClr val="tx1"/>
              </a:solidFill>
            </a:endParaRPr>
          </a:p>
        </p:txBody>
      </p:sp>
      <p:sp>
        <p:nvSpPr>
          <p:cNvPr id="14" name="Ovál 13"/>
          <p:cNvSpPr/>
          <p:nvPr/>
        </p:nvSpPr>
        <p:spPr>
          <a:xfrm>
            <a:off x="6096000" y="1376279"/>
            <a:ext cx="9144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What was to be communicated</a:t>
            </a:r>
            <a:endParaRPr lang="cs-CZ" sz="1050" dirty="0">
              <a:solidFill>
                <a:schemeClr val="tx1"/>
              </a:solidFill>
            </a:endParaRPr>
          </a:p>
        </p:txBody>
      </p:sp>
      <p:cxnSp>
        <p:nvCxnSpPr>
          <p:cNvPr id="16" name="Přímá spojnice se šipkou 15"/>
          <p:cNvCxnSpPr/>
          <p:nvPr/>
        </p:nvCxnSpPr>
        <p:spPr>
          <a:xfrm flipV="1">
            <a:off x="5431500" y="2060848"/>
            <a:ext cx="60943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p:nvPr/>
        </p:nvCxnSpPr>
        <p:spPr>
          <a:xfrm>
            <a:off x="5570240" y="2563514"/>
            <a:ext cx="520484" cy="97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Obdélník 24"/>
          <p:cNvSpPr/>
          <p:nvPr/>
        </p:nvSpPr>
        <p:spPr>
          <a:xfrm>
            <a:off x="407368" y="2274838"/>
            <a:ext cx="2016224" cy="2308324"/>
          </a:xfrm>
          <a:prstGeom prst="rect">
            <a:avLst/>
          </a:prstGeom>
        </p:spPr>
        <p:txBody>
          <a:bodyPr wrap="square">
            <a:spAutoFit/>
          </a:bodyPr>
          <a:lstStyle/>
          <a:p>
            <a:r>
              <a:rPr lang="cs-CZ" dirty="0" smtClean="0"/>
              <a:t>Chat</a:t>
            </a:r>
            <a:br>
              <a:rPr lang="cs-CZ" dirty="0" smtClean="0"/>
            </a:br>
            <a:r>
              <a:rPr lang="cs-CZ" dirty="0" err="1" smtClean="0"/>
              <a:t>Phone</a:t>
            </a:r>
            <a:r>
              <a:rPr lang="cs-CZ" dirty="0" smtClean="0"/>
              <a:t/>
            </a:r>
            <a:br>
              <a:rPr lang="cs-CZ" dirty="0" smtClean="0"/>
            </a:br>
            <a:r>
              <a:rPr lang="cs-CZ" dirty="0" err="1" smtClean="0"/>
              <a:t>Sms</a:t>
            </a:r>
            <a:r>
              <a:rPr lang="cs-CZ" dirty="0" smtClean="0"/>
              <a:t/>
            </a:r>
            <a:br>
              <a:rPr lang="cs-CZ" dirty="0" smtClean="0"/>
            </a:br>
            <a:r>
              <a:rPr lang="cs-CZ" dirty="0" smtClean="0"/>
              <a:t/>
            </a:r>
            <a:br>
              <a:rPr lang="cs-CZ" dirty="0" smtClean="0"/>
            </a:br>
            <a:r>
              <a:rPr lang="cs-CZ" dirty="0" smtClean="0"/>
              <a:t>e-mail</a:t>
            </a:r>
            <a:br>
              <a:rPr lang="cs-CZ" dirty="0" smtClean="0"/>
            </a:br>
            <a:r>
              <a:rPr lang="cs-CZ" dirty="0" err="1" smtClean="0"/>
              <a:t>social</a:t>
            </a:r>
            <a:r>
              <a:rPr lang="cs-CZ" dirty="0" smtClean="0"/>
              <a:t> </a:t>
            </a:r>
            <a:r>
              <a:rPr lang="cs-CZ" dirty="0" err="1" smtClean="0"/>
              <a:t>networks</a:t>
            </a:r>
            <a:r>
              <a:rPr lang="cs-CZ" dirty="0" smtClean="0"/>
              <a:t/>
            </a:r>
            <a:br>
              <a:rPr lang="cs-CZ" dirty="0" smtClean="0"/>
            </a:br>
            <a:r>
              <a:rPr lang="cs-CZ" dirty="0" err="1" smtClean="0"/>
              <a:t>discussion</a:t>
            </a:r>
            <a:r>
              <a:rPr lang="cs-CZ" dirty="0" smtClean="0"/>
              <a:t/>
            </a:r>
            <a:br>
              <a:rPr lang="cs-CZ" dirty="0" smtClean="0"/>
            </a:br>
            <a:r>
              <a:rPr lang="cs-CZ" dirty="0" smtClean="0"/>
              <a:t>Blog</a:t>
            </a:r>
            <a:endParaRPr lang="cs-CZ" dirty="0"/>
          </a:p>
        </p:txBody>
      </p:sp>
      <p:sp>
        <p:nvSpPr>
          <p:cNvPr id="27" name="Obdélník 26"/>
          <p:cNvSpPr/>
          <p:nvPr/>
        </p:nvSpPr>
        <p:spPr>
          <a:xfrm>
            <a:off x="3048000" y="2413338"/>
            <a:ext cx="1031776" cy="2031325"/>
          </a:xfrm>
          <a:prstGeom prst="rect">
            <a:avLst/>
          </a:prstGeom>
        </p:spPr>
        <p:txBody>
          <a:bodyPr wrap="square">
            <a:spAutoFit/>
          </a:bodyPr>
          <a:lstStyle/>
          <a:p>
            <a:r>
              <a:rPr lang="cs-CZ" dirty="0" smtClean="0"/>
              <a:t>Direct</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err="1" smtClean="0"/>
              <a:t>Indirect</a:t>
            </a:r>
            <a:endParaRPr lang="cs-CZ" dirty="0"/>
          </a:p>
        </p:txBody>
      </p:sp>
      <p:sp>
        <p:nvSpPr>
          <p:cNvPr id="28" name="Obdélník 27"/>
          <p:cNvSpPr/>
          <p:nvPr/>
        </p:nvSpPr>
        <p:spPr>
          <a:xfrm>
            <a:off x="2345827" y="3424320"/>
            <a:ext cx="4536504" cy="369332"/>
          </a:xfrm>
          <a:prstGeom prst="rect">
            <a:avLst/>
          </a:prstGeom>
        </p:spPr>
        <p:txBody>
          <a:bodyPr wrap="square">
            <a:spAutoFit/>
          </a:bodyPr>
          <a:lstStyle/>
          <a:p>
            <a:r>
              <a:rPr lang="cs-CZ" dirty="0" smtClean="0"/>
              <a:t>Online - </a:t>
            </a:r>
            <a:r>
              <a:rPr lang="cs-CZ" dirty="0" err="1" smtClean="0"/>
              <a:t>communication</a:t>
            </a:r>
            <a:r>
              <a:rPr lang="cs-CZ" dirty="0" smtClean="0"/>
              <a:t> - </a:t>
            </a:r>
            <a:r>
              <a:rPr lang="cs-CZ" dirty="0" err="1" smtClean="0"/>
              <a:t>offline</a:t>
            </a:r>
            <a:endParaRPr lang="cs-CZ" dirty="0"/>
          </a:p>
        </p:txBody>
      </p:sp>
      <p:sp>
        <p:nvSpPr>
          <p:cNvPr id="29" name="Obdélník 28"/>
          <p:cNvSpPr/>
          <p:nvPr/>
        </p:nvSpPr>
        <p:spPr>
          <a:xfrm>
            <a:off x="6817680" y="3613666"/>
            <a:ext cx="2326320" cy="1754326"/>
          </a:xfrm>
          <a:prstGeom prst="rect">
            <a:avLst/>
          </a:prstGeom>
        </p:spPr>
        <p:txBody>
          <a:bodyPr wrap="square">
            <a:spAutoFit/>
          </a:bodyPr>
          <a:lstStyle/>
          <a:p>
            <a:r>
              <a:rPr lang="en-US" dirty="0" smtClean="0"/>
              <a:t>Verbal - interpersonal, group</a:t>
            </a:r>
            <a:endParaRPr lang="cs-CZ" dirty="0" smtClean="0"/>
          </a:p>
          <a:p>
            <a:r>
              <a:rPr lang="en-US" dirty="0" smtClean="0"/>
              <a:t/>
            </a:r>
            <a:br>
              <a:rPr lang="en-US" dirty="0" smtClean="0"/>
            </a:br>
            <a:r>
              <a:rPr lang="en-US" dirty="0" smtClean="0"/>
              <a:t>Nonverbal - kinetics, proxemics, many others</a:t>
            </a:r>
            <a:endParaRPr lang="cs-CZ" dirty="0"/>
          </a:p>
        </p:txBody>
      </p:sp>
      <p:cxnSp>
        <p:nvCxnSpPr>
          <p:cNvPr id="31" name="Přímá spojnice se šipkou 30"/>
          <p:cNvCxnSpPr/>
          <p:nvPr/>
        </p:nvCxnSpPr>
        <p:spPr>
          <a:xfrm flipV="1">
            <a:off x="1306488" y="2660674"/>
            <a:ext cx="1621160" cy="1530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p:nvPr/>
        </p:nvCxnSpPr>
        <p:spPr>
          <a:xfrm flipV="1">
            <a:off x="1055440" y="2813729"/>
            <a:ext cx="1979240" cy="2552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Přímá spojnice se šipkou 34"/>
          <p:cNvCxnSpPr/>
          <p:nvPr/>
        </p:nvCxnSpPr>
        <p:spPr>
          <a:xfrm>
            <a:off x="1055440" y="2370693"/>
            <a:ext cx="1992560" cy="1928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Přímá spojnice se šipkou 43"/>
          <p:cNvCxnSpPr/>
          <p:nvPr/>
        </p:nvCxnSpPr>
        <p:spPr>
          <a:xfrm>
            <a:off x="1824480" y="3979913"/>
            <a:ext cx="1223520" cy="1691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Přímá spojnice se šipkou 45"/>
          <p:cNvCxnSpPr/>
          <p:nvPr/>
        </p:nvCxnSpPr>
        <p:spPr>
          <a:xfrm>
            <a:off x="1140541" y="3530263"/>
            <a:ext cx="2055539" cy="6188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Přímá spojnice se šipkou 47"/>
          <p:cNvCxnSpPr/>
          <p:nvPr/>
        </p:nvCxnSpPr>
        <p:spPr>
          <a:xfrm>
            <a:off x="1415480" y="4149080"/>
            <a:ext cx="1512168"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Přímá spojnice se šipkou 49"/>
          <p:cNvCxnSpPr/>
          <p:nvPr/>
        </p:nvCxnSpPr>
        <p:spPr>
          <a:xfrm>
            <a:off x="1991544" y="4583162"/>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Přímá spojnice se šipkou 54"/>
          <p:cNvCxnSpPr>
            <a:endCxn id="8" idx="2"/>
          </p:cNvCxnSpPr>
          <p:nvPr/>
        </p:nvCxnSpPr>
        <p:spPr>
          <a:xfrm>
            <a:off x="1106256" y="4437113"/>
            <a:ext cx="18213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Přímá spojnice se šipkou 58"/>
          <p:cNvCxnSpPr/>
          <p:nvPr/>
        </p:nvCxnSpPr>
        <p:spPr>
          <a:xfrm>
            <a:off x="5506920" y="3691880"/>
            <a:ext cx="1237152" cy="1477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Přímá spojnice se šipkou 60"/>
          <p:cNvCxnSpPr/>
          <p:nvPr/>
        </p:nvCxnSpPr>
        <p:spPr>
          <a:xfrm>
            <a:off x="5606768" y="3765775"/>
            <a:ext cx="1275563"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ociální komunikace">
    <p:spTree>
      <p:nvGrpSpPr>
        <p:cNvPr id="1" name=""/>
        <p:cNvGrpSpPr/>
        <p:nvPr/>
      </p:nvGrpSpPr>
      <p:grpSpPr>
        <a:xfrm>
          <a:off x="0" y="0"/>
          <a:ext cx="0" cy="0"/>
          <a:chOff x="0" y="0"/>
          <a:chExt cx="0" cy="0"/>
        </a:xfrm>
      </p:grpSpPr>
      <p:sp>
        <p:nvSpPr>
          <p:cNvPr id="2" name="Nadpis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cs-CZ" b="1">
                <a:latin typeface="Times New Roman" pitchFamily="18"/>
                <a:cs typeface="Times New Roman" pitchFamily="18"/>
              </a:rPr>
              <a:t>Social communication</a:t>
            </a:r>
          </a:p>
        </p:txBody>
      </p:sp>
      <p:sp>
        <p:nvSpPr>
          <p:cNvPr id="3" name="Zástupný symbol pro obsah 2"/>
          <p:cNvSpPr txBox="1">
            <a:spLocks noGrp="1"/>
          </p:cNvSpPr>
          <p:nvPr>
            <p:ph type="body" idx="4294967295"/>
          </p:nvPr>
        </p:nvSpPr>
        <p:spPr>
          <a:xfrm>
            <a:off x="534960" y="1449360"/>
            <a:ext cx="11438280" cy="4727520"/>
          </a:xfrm>
        </p:spPr>
        <p:txBody>
          <a:bodyPr/>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endParaRPr lang="en-US">
              <a:latin typeface="Calibri" pitchFamily="18"/>
            </a:endParaRPr>
          </a:p>
          <a:p>
            <a:pPr marL="0" lvl="0" indent="0">
              <a:spcBef>
                <a:spcPts val="1001"/>
              </a:spcBef>
              <a:buNone/>
            </a:pPr>
            <a:r>
              <a:rPr lang="en-US" sz="3200">
                <a:latin typeface="Times New Roman" pitchFamily="18"/>
                <a:cs typeface="Times New Roman" pitchFamily="16"/>
              </a:rPr>
              <a:t>Is a condition and prerequisite for the existence of any human community.</a:t>
            </a:r>
          </a:p>
          <a:p>
            <a:pPr marL="0" lvl="0" indent="0">
              <a:spcBef>
                <a:spcPts val="1001"/>
              </a:spcBef>
              <a:buNone/>
            </a:pPr>
            <a:r>
              <a:rPr lang="en-US" sz="3200">
                <a:latin typeface="Times New Roman" pitchFamily="18"/>
                <a:cs typeface="Times New Roman" pitchFamily="16"/>
              </a:rPr>
              <a:t>Communication factors:</a:t>
            </a:r>
          </a:p>
          <a:p>
            <a:pPr marL="0" lvl="0" indent="0">
              <a:spcBef>
                <a:spcPts val="1001"/>
              </a:spcBef>
            </a:pPr>
            <a:r>
              <a:rPr lang="en-US" sz="3200">
                <a:latin typeface="Times New Roman" pitchFamily="18"/>
                <a:cs typeface="Times New Roman" pitchFamily="16"/>
              </a:rPr>
              <a:t>Source of communication - communicator,</a:t>
            </a:r>
          </a:p>
          <a:p>
            <a:pPr marL="0" lvl="0" indent="0">
              <a:spcBef>
                <a:spcPts val="1001"/>
              </a:spcBef>
            </a:pPr>
            <a:r>
              <a:rPr lang="en-US" sz="3200">
                <a:latin typeface="Times New Roman" pitchFamily="18"/>
                <a:cs typeface="Times New Roman" pitchFamily="16"/>
              </a:rPr>
              <a:t>Determination of communication / recipient /</a:t>
            </a:r>
          </a:p>
          <a:p>
            <a:pPr marL="0" lvl="0" indent="0">
              <a:spcBef>
                <a:spcPts val="1001"/>
              </a:spcBef>
            </a:pPr>
            <a:r>
              <a:rPr lang="en-US" sz="3200">
                <a:latin typeface="Times New Roman" pitchFamily="18"/>
                <a:cs typeface="Times New Roman" pitchFamily="16"/>
              </a:rPr>
              <a:t>- communicant,</a:t>
            </a:r>
          </a:p>
          <a:p>
            <a:pPr marL="0" lvl="0" indent="0">
              <a:spcBef>
                <a:spcPts val="1001"/>
              </a:spcBef>
            </a:pPr>
            <a:r>
              <a:rPr lang="en-US" sz="3200">
                <a:latin typeface="Times New Roman" pitchFamily="18"/>
                <a:cs typeface="Times New Roman" pitchFamily="16"/>
              </a:rPr>
              <a:t>  Communication / communiqué /,</a:t>
            </a:r>
          </a:p>
          <a:p>
            <a:pPr marL="0" lvl="0" indent="0">
              <a:spcBef>
                <a:spcPts val="1001"/>
              </a:spcBef>
            </a:pPr>
            <a:r>
              <a:rPr lang="en-US" sz="3200">
                <a:latin typeface="Times New Roman" pitchFamily="18"/>
                <a:cs typeface="Times New Roman" pitchFamily="16"/>
              </a:rPr>
              <a:t>Communication space - channel.</a:t>
            </a:r>
          </a:p>
          <a:p>
            <a:pPr marL="0" lvl="0" indent="0">
              <a:spcBef>
                <a:spcPts val="1001"/>
              </a:spcBef>
              <a:buNone/>
            </a:pPr>
            <a:endParaRPr lang="en-US">
              <a:latin typeface="Times New Roman" pitchFamily="18"/>
              <a:cs typeface="Times New Roman" pitchFamily="16"/>
            </a:endParaRPr>
          </a:p>
        </p:txBody>
      </p:sp>
      <p:pic>
        <p:nvPicPr>
          <p:cNvPr id="4" name="Obrázek 3"/>
          <p:cNvPicPr>
            <a:picLocks noChangeAspect="1"/>
          </p:cNvPicPr>
          <p:nvPr/>
        </p:nvPicPr>
        <p:blipFill>
          <a:blip r:embed="rId3">
            <a:lum/>
            <a:alphaModFix/>
          </a:blip>
          <a:srcRect/>
          <a:stretch>
            <a:fillRect/>
          </a:stretch>
        </p:blipFill>
        <p:spPr>
          <a:xfrm>
            <a:off x="2281680" y="6060240"/>
            <a:ext cx="2272320" cy="844920"/>
          </a:xfrm>
          <a:prstGeom prst="rect">
            <a:avLst/>
          </a:prstGeom>
          <a:noFill/>
          <a:ln>
            <a:noFill/>
          </a:ln>
        </p:spPr>
      </p:pic>
      <p:pic>
        <p:nvPicPr>
          <p:cNvPr id="5" name="Obrázek 4"/>
          <p:cNvPicPr>
            <a:picLocks noChangeAspect="1"/>
          </p:cNvPicPr>
          <p:nvPr/>
        </p:nvPicPr>
        <p:blipFill>
          <a:blip r:embed="rId4">
            <a:lum/>
            <a:alphaModFix/>
          </a:blip>
          <a:srcRect/>
          <a:stretch>
            <a:fillRect/>
          </a:stretch>
        </p:blipFill>
        <p:spPr>
          <a:xfrm>
            <a:off x="4489920" y="6002280"/>
            <a:ext cx="1883160" cy="739439"/>
          </a:xfrm>
          <a:prstGeom prst="rect">
            <a:avLst/>
          </a:prstGeom>
          <a:noFill/>
          <a:ln>
            <a:noFill/>
          </a:ln>
        </p:spPr>
      </p:pic>
      <p:pic>
        <p:nvPicPr>
          <p:cNvPr id="6" name="Obrázek 5"/>
          <p:cNvPicPr>
            <a:picLocks noChangeAspect="1"/>
          </p:cNvPicPr>
          <p:nvPr/>
        </p:nvPicPr>
        <p:blipFill>
          <a:blip r:embed="rId5">
            <a:lum/>
            <a:alphaModFix/>
          </a:blip>
          <a:srcRect/>
          <a:stretch>
            <a:fillRect/>
          </a:stretch>
        </p:blipFill>
        <p:spPr>
          <a:xfrm>
            <a:off x="6421320" y="5973480"/>
            <a:ext cx="792720" cy="796319"/>
          </a:xfrm>
          <a:prstGeom prst="rect">
            <a:avLst/>
          </a:prstGeom>
          <a:noFill/>
          <a:ln>
            <a:noFill/>
          </a:ln>
        </p:spPr>
      </p:pic>
      <p:pic>
        <p:nvPicPr>
          <p:cNvPr id="7" name="Obrázek 6"/>
          <p:cNvPicPr>
            <a:picLocks noChangeAspect="1"/>
          </p:cNvPicPr>
          <p:nvPr/>
        </p:nvPicPr>
        <p:blipFill>
          <a:blip r:embed="rId6">
            <a:lum/>
            <a:alphaModFix/>
          </a:blip>
          <a:srcRect/>
          <a:stretch>
            <a:fillRect/>
          </a:stretch>
        </p:blipFill>
        <p:spPr>
          <a:xfrm>
            <a:off x="7228080" y="6176880"/>
            <a:ext cx="2207880" cy="546120"/>
          </a:xfrm>
          <a:prstGeom prst="rect">
            <a:avLst/>
          </a:prstGeom>
          <a:noFill/>
          <a:ln>
            <a:noFill/>
          </a:ln>
        </p:spPr>
      </p:pic>
      <p:sp>
        <p:nvSpPr>
          <p:cNvPr id="8" name="Zástupný symbol pro obsah 2"/>
          <p:cNvSpPr/>
          <p:nvPr/>
        </p:nvSpPr>
        <p:spPr>
          <a:xfrm>
            <a:off x="457200" y="1642680"/>
            <a:ext cx="10685880" cy="4483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cs-CZ" sz="1800" b="0" i="0" u="none" strike="noStrike" kern="1200">
              <a:ln>
                <a:noFill/>
              </a:ln>
              <a:latin typeface="Arial" pitchFamily="18"/>
              <a:ea typeface="Microsoft YaHei" pitchFamily="2"/>
              <a:cs typeface="Mangal" pitchFamily="2"/>
            </a:endParaRPr>
          </a:p>
        </p:txBody>
      </p:sp>
      <p:pic>
        <p:nvPicPr>
          <p:cNvPr id="9" name="Obrázek 8"/>
          <p:cNvPicPr>
            <a:picLocks noChangeAspect="1"/>
          </p:cNvPicPr>
          <p:nvPr/>
        </p:nvPicPr>
        <p:blipFill>
          <a:blip r:embed="rId7">
            <a:lum/>
            <a:alphaModFix/>
          </a:blip>
          <a:srcRect/>
          <a:stretch>
            <a:fillRect/>
          </a:stretch>
        </p:blipFill>
        <p:spPr>
          <a:xfrm>
            <a:off x="6292799" y="2774880"/>
            <a:ext cx="5602680" cy="29354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Výchozí">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ýchozí 1">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444</Words>
  <Application>Microsoft Office PowerPoint</Application>
  <PresentationFormat>Vlastní</PresentationFormat>
  <Paragraphs>55</Paragraphs>
  <Slides>8</Slides>
  <Notes>8</Notes>
  <HiddenSlides>0</HiddenSlides>
  <MMClips>0</MMClips>
  <ScaleCrop>false</ScaleCrop>
  <HeadingPairs>
    <vt:vector size="4" baseType="variant">
      <vt:variant>
        <vt:lpstr>Motiv</vt:lpstr>
      </vt:variant>
      <vt:variant>
        <vt:i4>2</vt:i4>
      </vt:variant>
      <vt:variant>
        <vt:lpstr>Nadpisy snímků</vt:lpstr>
      </vt:variant>
      <vt:variant>
        <vt:i4>8</vt:i4>
      </vt:variant>
    </vt:vector>
  </HeadingPairs>
  <TitlesOfParts>
    <vt:vector size="10" baseType="lpstr">
      <vt:lpstr>Výchozí</vt:lpstr>
      <vt:lpstr>Výchozí 1</vt:lpstr>
      <vt:lpstr>Information and communication technologies: 6. Media communication. Social communication: verbal, nonverbal communication.  </vt:lpstr>
      <vt:lpstr>Prezentace aplikace PowerPoint</vt:lpstr>
      <vt:lpstr>Prezentace aplikace PowerPoint</vt:lpstr>
      <vt:lpstr>Communication</vt:lpstr>
      <vt:lpstr>Prezentace aplikace PowerPoint</vt:lpstr>
      <vt:lpstr>Prezentace aplikace PowerPoint</vt:lpstr>
      <vt:lpstr>Types of communication</vt:lpstr>
      <vt:lpstr>Social communication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and communication technologies: 6. Media communication. Social communication: verbal, nonverbal communication.</dc:title>
  <dc:creator>Marková Jana</dc:creator>
  <cp:lastModifiedBy>Marková Jana</cp:lastModifiedBy>
  <cp:revision>5</cp:revision>
  <dcterms:modified xsi:type="dcterms:W3CDTF">2017-08-25T10:01:07Z</dcterms:modified>
</cp:coreProperties>
</file>