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256" r:id="rId3"/>
    <p:sldId id="257" r:id="rId4"/>
    <p:sldId id="258" r:id="rId5"/>
    <p:sldId id="259" r:id="rId6"/>
    <p:sldId id="260" r:id="rId7"/>
    <p:sldId id="261" r:id="rId8"/>
    <p:sldId id="262" r:id="rId9"/>
    <p:sldId id="263" r:id="rId10"/>
  </p:sldIdLst>
  <p:sldSz cx="12192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79" autoAdjust="0"/>
  </p:normalViewPr>
  <p:slideViewPr>
    <p:cSldViewPr>
      <p:cViewPr>
        <p:scale>
          <a:sx n="91" d="100"/>
          <a:sy n="91" d="100"/>
        </p:scale>
        <p:origin x="-10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9E27CD9C-6864-40CB-946C-CF27A7F05862}" type="slidenum">
              <a:t>‹#›</a:t>
            </a:fld>
            <a:endParaRPr lang="cs-CZ"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862198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s-CZ"/>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cs-CZ" sz="1400" kern="1200">
                <a:latin typeface="Times New Roman" pitchFamily="18"/>
                <a:ea typeface="Lucida Sans Unicode" pitchFamily="2"/>
                <a:cs typeface="Tahoma" pitchFamily="2"/>
              </a:defRPr>
            </a:lvl1pPr>
          </a:lstStyle>
          <a:p>
            <a:pPr lvl="0"/>
            <a:endParaRPr lang="cs-CZ"/>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cs-CZ" sz="1400" kern="1200">
                <a:latin typeface="Times New Roman" pitchFamily="18"/>
                <a:ea typeface="Lucida Sans Unicode" pitchFamily="2"/>
                <a:cs typeface="Tahoma" pitchFamily="2"/>
              </a:defRPr>
            </a:lvl1pPr>
          </a:lstStyle>
          <a:p>
            <a:pPr lvl="0"/>
            <a:fld id="{28FD461F-354A-4161-981B-892A456C15C2}" type="slidenum">
              <a:t>‹#›</a:t>
            </a:fld>
            <a:endParaRPr lang="cs-CZ"/>
          </a:p>
        </p:txBody>
      </p:sp>
    </p:spTree>
    <p:extLst>
      <p:ext uri="{BB962C8B-B14F-4D97-AF65-F5344CB8AC3E}">
        <p14:creationId xmlns:p14="http://schemas.microsoft.com/office/powerpoint/2010/main" val="2879664128"/>
      </p:ext>
    </p:extLst>
  </p:cSld>
  <p:clrMap bg1="lt1" tx1="dk1" bg2="lt2" tx2="dk2" accent1="accent1" accent2="accent2" accent3="accent3" accent4="accent4" accent5="accent5" accent6="accent6" hlink="hlink" folHlink="folHlink"/>
  <p:notesStyle>
    <a:lvl1pPr marL="216000" marR="0" indent="-216000" rtl="0" hangingPunct="0">
      <a:tabLst/>
      <a:defRPr lang="cs-CZ"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noResize="1"/>
          </p:cNvSpPr>
          <p:nvPr>
            <p:ph type="sldImg"/>
          </p:nvPr>
        </p:nvSpPr>
        <p:spPr>
          <a:xfrm>
            <a:off x="217488" y="812800"/>
            <a:ext cx="7124700" cy="4008438"/>
          </a:xfrm>
          <a:solidFill>
            <a:schemeClr val="accent1"/>
          </a:solidFill>
          <a:ln w="25400">
            <a:solidFill>
              <a:schemeClr val="accent1">
                <a:shade val="50000"/>
              </a:schemeClr>
            </a:solidFill>
            <a:prstDash val="solid"/>
          </a:ln>
        </p:spPr>
      </p:sp>
      <p:sp>
        <p:nvSpPr>
          <p:cNvPr id="3" name="Zástupný symbol pro poznámky 2"/>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84C2D4F5-7726-4753-B2D1-07799AB738DA}" type="slidenum">
              <a:t>‹#›</a:t>
            </a:fld>
            <a:endParaRPr lang="cs-CZ"/>
          </a:p>
        </p:txBody>
      </p:sp>
    </p:spTree>
    <p:extLst>
      <p:ext uri="{BB962C8B-B14F-4D97-AF65-F5344CB8AC3E}">
        <p14:creationId xmlns:p14="http://schemas.microsoft.com/office/powerpoint/2010/main" val="2315904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78029373-5732-45AB-8D84-B551DA3CDC55}" type="slidenum">
              <a:t>‹#›</a:t>
            </a:fld>
            <a:endParaRPr lang="cs-CZ"/>
          </a:p>
        </p:txBody>
      </p:sp>
    </p:spTree>
    <p:extLst>
      <p:ext uri="{BB962C8B-B14F-4D97-AF65-F5344CB8AC3E}">
        <p14:creationId xmlns:p14="http://schemas.microsoft.com/office/powerpoint/2010/main" val="2360364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1122363"/>
            <a:ext cx="2743200" cy="500856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09600" y="1122363"/>
            <a:ext cx="8077200" cy="5008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5E7712D7-6190-471B-B0D4-4A19EE1373F7}" type="slidenum">
              <a:t>‹#›</a:t>
            </a:fld>
            <a:endParaRPr lang="cs-CZ"/>
          </a:p>
        </p:txBody>
      </p:sp>
    </p:spTree>
    <p:extLst>
      <p:ext uri="{BB962C8B-B14F-4D97-AF65-F5344CB8AC3E}">
        <p14:creationId xmlns:p14="http://schemas.microsoft.com/office/powerpoint/2010/main" val="875965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4CD41663-81D7-4EBA-9BF2-6F5DB4FF6F27}" type="slidenum">
              <a:t>‹#›</a:t>
            </a:fld>
            <a:endParaRPr lang="cs-CZ"/>
          </a:p>
        </p:txBody>
      </p:sp>
    </p:spTree>
    <p:extLst>
      <p:ext uri="{BB962C8B-B14F-4D97-AF65-F5344CB8AC3E}">
        <p14:creationId xmlns:p14="http://schemas.microsoft.com/office/powerpoint/2010/main" val="3134825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E0873287-4944-4FEC-9E73-1B20172FCB5C}" type="slidenum">
              <a:t>‹#›</a:t>
            </a:fld>
            <a:endParaRPr lang="cs-CZ"/>
          </a:p>
        </p:txBody>
      </p:sp>
    </p:spTree>
    <p:extLst>
      <p:ext uri="{BB962C8B-B14F-4D97-AF65-F5344CB8AC3E}">
        <p14:creationId xmlns:p14="http://schemas.microsoft.com/office/powerpoint/2010/main" val="2005701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A421370A-6794-4906-B868-41F56BBA9598}" type="slidenum">
              <a:t>‹#›</a:t>
            </a:fld>
            <a:endParaRPr lang="cs-CZ"/>
          </a:p>
        </p:txBody>
      </p:sp>
    </p:spTree>
    <p:extLst>
      <p:ext uri="{BB962C8B-B14F-4D97-AF65-F5344CB8AC3E}">
        <p14:creationId xmlns:p14="http://schemas.microsoft.com/office/powerpoint/2010/main" val="1026329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11FA5DAC-E518-4252-B17C-93AD367B3F96}" type="slidenum">
              <a:t>‹#›</a:t>
            </a:fld>
            <a:endParaRPr lang="cs-CZ"/>
          </a:p>
        </p:txBody>
      </p:sp>
    </p:spTree>
    <p:extLst>
      <p:ext uri="{BB962C8B-B14F-4D97-AF65-F5344CB8AC3E}">
        <p14:creationId xmlns:p14="http://schemas.microsoft.com/office/powerpoint/2010/main" val="1383101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25ACE790-5BBD-4226-8AF0-037FEC15B353}" type="slidenum">
              <a:t>‹#›</a:t>
            </a:fld>
            <a:endParaRPr lang="cs-CZ"/>
          </a:p>
        </p:txBody>
      </p:sp>
    </p:spTree>
    <p:extLst>
      <p:ext uri="{BB962C8B-B14F-4D97-AF65-F5344CB8AC3E}">
        <p14:creationId xmlns:p14="http://schemas.microsoft.com/office/powerpoint/2010/main" val="2769185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5274D55E-CB1D-4B9E-9BD3-CFED34302B92}" type="slidenum">
              <a:t>‹#›</a:t>
            </a:fld>
            <a:endParaRPr lang="cs-CZ"/>
          </a:p>
        </p:txBody>
      </p:sp>
    </p:spTree>
    <p:extLst>
      <p:ext uri="{BB962C8B-B14F-4D97-AF65-F5344CB8AC3E}">
        <p14:creationId xmlns:p14="http://schemas.microsoft.com/office/powerpoint/2010/main" val="1702518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DC9A9D49-0AF8-428B-8DF1-17B02DA15854}" type="slidenum">
              <a:t>‹#›</a:t>
            </a:fld>
            <a:endParaRPr lang="cs-CZ"/>
          </a:p>
        </p:txBody>
      </p:sp>
    </p:spTree>
    <p:extLst>
      <p:ext uri="{BB962C8B-B14F-4D97-AF65-F5344CB8AC3E}">
        <p14:creationId xmlns:p14="http://schemas.microsoft.com/office/powerpoint/2010/main" val="2778114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5B279608-DAAB-46E9-94D2-DE8C76E80BE4}" type="slidenum">
              <a:t>‹#›</a:t>
            </a:fld>
            <a:endParaRPr lang="cs-CZ"/>
          </a:p>
        </p:txBody>
      </p:sp>
    </p:spTree>
    <p:extLst>
      <p:ext uri="{BB962C8B-B14F-4D97-AF65-F5344CB8AC3E}">
        <p14:creationId xmlns:p14="http://schemas.microsoft.com/office/powerpoint/2010/main" val="1605674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C7E7FF9F-F5E3-4A06-AD63-EDAEABAFBFEA}" type="slidenum">
              <a:t>‹#›</a:t>
            </a:fld>
            <a:endParaRPr lang="cs-CZ"/>
          </a:p>
        </p:txBody>
      </p:sp>
    </p:spTree>
    <p:extLst>
      <p:ext uri="{BB962C8B-B14F-4D97-AF65-F5344CB8AC3E}">
        <p14:creationId xmlns:p14="http://schemas.microsoft.com/office/powerpoint/2010/main" val="464278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F595EC6C-CE3A-4D8A-9ED7-4641C35F555B}" type="slidenum">
              <a:t>‹#›</a:t>
            </a:fld>
            <a:endParaRPr lang="cs-CZ"/>
          </a:p>
        </p:txBody>
      </p:sp>
    </p:spTree>
    <p:extLst>
      <p:ext uri="{BB962C8B-B14F-4D97-AF65-F5344CB8AC3E}">
        <p14:creationId xmlns:p14="http://schemas.microsoft.com/office/powerpoint/2010/main" val="878908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75F80870-23DB-4DBE-A8D5-18B2FC2CAEDA}" type="slidenum">
              <a:t>‹#›</a:t>
            </a:fld>
            <a:endParaRPr lang="cs-CZ"/>
          </a:p>
        </p:txBody>
      </p:sp>
    </p:spTree>
    <p:extLst>
      <p:ext uri="{BB962C8B-B14F-4D97-AF65-F5344CB8AC3E}">
        <p14:creationId xmlns:p14="http://schemas.microsoft.com/office/powerpoint/2010/main" val="2672780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pPr lvl="0"/>
            <a:fld id="{82B29F14-64E0-4954-AB3D-089269D7E472}"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0A9DBB96-F9D8-437F-B2C1-59ED08AD6AA5}" type="slidenum">
              <a:t>‹#›</a:t>
            </a:fld>
            <a:endParaRPr lang="cs-CZ"/>
          </a:p>
        </p:txBody>
      </p:sp>
    </p:spTree>
    <p:extLst>
      <p:ext uri="{BB962C8B-B14F-4D97-AF65-F5344CB8AC3E}">
        <p14:creationId xmlns:p14="http://schemas.microsoft.com/office/powerpoint/2010/main" val="3721526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5" name="Zástupný symbol pro zápatí 4"/>
          <p:cNvSpPr>
            <a:spLocks noGrp="1"/>
          </p:cNvSpPr>
          <p:nvPr>
            <p:ph type="ftr" sz="quarter" idx="11"/>
          </p:nvPr>
        </p:nvSpPr>
        <p:spPr/>
        <p:txBody>
          <a:bodyPr/>
          <a:lstStyle/>
          <a:p>
            <a:pPr lvl="0"/>
            <a:endParaRPr lang="cs-CZ"/>
          </a:p>
        </p:txBody>
      </p:sp>
      <p:sp>
        <p:nvSpPr>
          <p:cNvPr id="6" name="Zástupný symbol pro číslo snímku 5"/>
          <p:cNvSpPr>
            <a:spLocks noGrp="1"/>
          </p:cNvSpPr>
          <p:nvPr>
            <p:ph type="sldNum" sz="quarter" idx="12"/>
          </p:nvPr>
        </p:nvSpPr>
        <p:spPr/>
        <p:txBody>
          <a:bodyPr/>
          <a:lstStyle/>
          <a:p>
            <a:pPr lvl="0"/>
            <a:fld id="{20AF7562-3578-48BA-9B68-AFE2FBB72B16}" type="slidenum">
              <a:t>‹#›</a:t>
            </a:fld>
            <a:endParaRPr lang="cs-CZ"/>
          </a:p>
        </p:txBody>
      </p:sp>
    </p:spTree>
    <p:extLst>
      <p:ext uri="{BB962C8B-B14F-4D97-AF65-F5344CB8AC3E}">
        <p14:creationId xmlns:p14="http://schemas.microsoft.com/office/powerpoint/2010/main" val="2810188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2077D6F8-B1C3-4D00-AC44-6D1EEA9B8F88}" type="slidenum">
              <a:t>‹#›</a:t>
            </a:fld>
            <a:endParaRPr lang="cs-CZ"/>
          </a:p>
        </p:txBody>
      </p:sp>
    </p:spTree>
    <p:extLst>
      <p:ext uri="{BB962C8B-B14F-4D97-AF65-F5344CB8AC3E}">
        <p14:creationId xmlns:p14="http://schemas.microsoft.com/office/powerpoint/2010/main" val="4261185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8" name="Zástupný symbol pro zápatí 7"/>
          <p:cNvSpPr>
            <a:spLocks noGrp="1"/>
          </p:cNvSpPr>
          <p:nvPr>
            <p:ph type="ftr" sz="quarter" idx="11"/>
          </p:nvPr>
        </p:nvSpPr>
        <p:spPr/>
        <p:txBody>
          <a:bodyPr/>
          <a:lstStyle/>
          <a:p>
            <a:pPr lvl="0"/>
            <a:endParaRPr lang="cs-CZ"/>
          </a:p>
        </p:txBody>
      </p:sp>
      <p:sp>
        <p:nvSpPr>
          <p:cNvPr id="9" name="Zástupný symbol pro číslo snímku 8"/>
          <p:cNvSpPr>
            <a:spLocks noGrp="1"/>
          </p:cNvSpPr>
          <p:nvPr>
            <p:ph type="sldNum" sz="quarter" idx="12"/>
          </p:nvPr>
        </p:nvSpPr>
        <p:spPr/>
        <p:txBody>
          <a:bodyPr/>
          <a:lstStyle/>
          <a:p>
            <a:pPr lvl="0"/>
            <a:fld id="{A534C948-923E-4963-B7FA-D55076F02A47}" type="slidenum">
              <a:t>‹#›</a:t>
            </a:fld>
            <a:endParaRPr lang="cs-CZ"/>
          </a:p>
        </p:txBody>
      </p:sp>
    </p:spTree>
    <p:extLst>
      <p:ext uri="{BB962C8B-B14F-4D97-AF65-F5344CB8AC3E}">
        <p14:creationId xmlns:p14="http://schemas.microsoft.com/office/powerpoint/2010/main" val="1988839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4" name="Zástupný symbol pro zápatí 3"/>
          <p:cNvSpPr>
            <a:spLocks noGrp="1"/>
          </p:cNvSpPr>
          <p:nvPr>
            <p:ph type="ftr" sz="quarter" idx="11"/>
          </p:nvPr>
        </p:nvSpPr>
        <p:spPr/>
        <p:txBody>
          <a:bodyPr/>
          <a:lstStyle/>
          <a:p>
            <a:pPr lvl="0"/>
            <a:endParaRPr lang="cs-CZ"/>
          </a:p>
        </p:txBody>
      </p:sp>
      <p:sp>
        <p:nvSpPr>
          <p:cNvPr id="5" name="Zástupný symbol pro číslo snímku 4"/>
          <p:cNvSpPr>
            <a:spLocks noGrp="1"/>
          </p:cNvSpPr>
          <p:nvPr>
            <p:ph type="sldNum" sz="quarter" idx="12"/>
          </p:nvPr>
        </p:nvSpPr>
        <p:spPr/>
        <p:txBody>
          <a:bodyPr/>
          <a:lstStyle/>
          <a:p>
            <a:pPr lvl="0"/>
            <a:fld id="{BD254472-08A5-4274-B89A-E2CF7030A5E1}" type="slidenum">
              <a:t>‹#›</a:t>
            </a:fld>
            <a:endParaRPr lang="cs-CZ"/>
          </a:p>
        </p:txBody>
      </p:sp>
    </p:spTree>
    <p:extLst>
      <p:ext uri="{BB962C8B-B14F-4D97-AF65-F5344CB8AC3E}">
        <p14:creationId xmlns:p14="http://schemas.microsoft.com/office/powerpoint/2010/main" val="1782719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3" name="Zástupný symbol pro zápatí 2"/>
          <p:cNvSpPr>
            <a:spLocks noGrp="1"/>
          </p:cNvSpPr>
          <p:nvPr>
            <p:ph type="ftr" sz="quarter" idx="11"/>
          </p:nvPr>
        </p:nvSpPr>
        <p:spPr/>
        <p:txBody>
          <a:bodyPr/>
          <a:lstStyle/>
          <a:p>
            <a:pPr lvl="0"/>
            <a:endParaRPr lang="cs-CZ"/>
          </a:p>
        </p:txBody>
      </p:sp>
      <p:sp>
        <p:nvSpPr>
          <p:cNvPr id="4" name="Zástupný symbol pro číslo snímku 3"/>
          <p:cNvSpPr>
            <a:spLocks noGrp="1"/>
          </p:cNvSpPr>
          <p:nvPr>
            <p:ph type="sldNum" sz="quarter" idx="12"/>
          </p:nvPr>
        </p:nvSpPr>
        <p:spPr/>
        <p:txBody>
          <a:bodyPr/>
          <a:lstStyle/>
          <a:p>
            <a:pPr lvl="0"/>
            <a:fld id="{78ADA364-4346-4395-BC94-A1118A0FE705}" type="slidenum">
              <a:t>‹#›</a:t>
            </a:fld>
            <a:endParaRPr lang="cs-CZ"/>
          </a:p>
        </p:txBody>
      </p:sp>
    </p:spTree>
    <p:extLst>
      <p:ext uri="{BB962C8B-B14F-4D97-AF65-F5344CB8AC3E}">
        <p14:creationId xmlns:p14="http://schemas.microsoft.com/office/powerpoint/2010/main" val="1657814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1951D9AC-1C80-4163-BD39-88D78C9A084F}" type="slidenum">
              <a:t>‹#›</a:t>
            </a:fld>
            <a:endParaRPr lang="cs-CZ"/>
          </a:p>
        </p:txBody>
      </p:sp>
    </p:spTree>
    <p:extLst>
      <p:ext uri="{BB962C8B-B14F-4D97-AF65-F5344CB8AC3E}">
        <p14:creationId xmlns:p14="http://schemas.microsoft.com/office/powerpoint/2010/main" val="4067635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lvl="0"/>
            <a:fld id="{D7A80D2C-E095-4C83-99A3-6828982A66C2}" type="datetime1">
              <a:rPr lang="cs-CZ" smtClean="0"/>
              <a:pPr lvl="0"/>
              <a:t>25.8.2017</a:t>
            </a:fld>
            <a:endParaRPr lang="cs-CZ"/>
          </a:p>
        </p:txBody>
      </p:sp>
      <p:sp>
        <p:nvSpPr>
          <p:cNvPr id="6" name="Zástupný symbol pro zápatí 5"/>
          <p:cNvSpPr>
            <a:spLocks noGrp="1"/>
          </p:cNvSpPr>
          <p:nvPr>
            <p:ph type="ftr" sz="quarter" idx="11"/>
          </p:nvPr>
        </p:nvSpPr>
        <p:spPr/>
        <p:txBody>
          <a:bodyPr/>
          <a:lstStyle/>
          <a:p>
            <a:pPr lvl="0"/>
            <a:endParaRPr lang="cs-CZ"/>
          </a:p>
        </p:txBody>
      </p:sp>
      <p:sp>
        <p:nvSpPr>
          <p:cNvPr id="7" name="Zástupný symbol pro číslo snímku 6"/>
          <p:cNvSpPr>
            <a:spLocks noGrp="1"/>
          </p:cNvSpPr>
          <p:nvPr>
            <p:ph type="sldNum" sz="quarter" idx="12"/>
          </p:nvPr>
        </p:nvSpPr>
        <p:spPr/>
        <p:txBody>
          <a:bodyPr/>
          <a:lstStyle/>
          <a:p>
            <a:pPr lvl="0"/>
            <a:fld id="{D0FF6F4E-7E01-43ED-868F-561C2B6FC564}" type="slidenum">
              <a:t>‹#›</a:t>
            </a:fld>
            <a:endParaRPr lang="cs-CZ"/>
          </a:p>
        </p:txBody>
      </p:sp>
    </p:spTree>
    <p:extLst>
      <p:ext uri="{BB962C8B-B14F-4D97-AF65-F5344CB8AC3E}">
        <p14:creationId xmlns:p14="http://schemas.microsoft.com/office/powerpoint/2010/main" val="2589447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1523880" y="1122480"/>
            <a:ext cx="9143640" cy="2387160"/>
          </a:xfrm>
          <a:prstGeom prst="rect">
            <a:avLst/>
          </a:prstGeom>
          <a:noFill/>
          <a:ln>
            <a:noFill/>
          </a:ln>
        </p:spPr>
        <p:txBody>
          <a:bodyPr vert="horz" wrap="square" lIns="90000" tIns="45000" rIns="90000" bIns="4500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D7A80D2C-E095-4C83-99A3-6828982A66C2}" type="datetime1">
              <a:rPr lang="cs-CZ"/>
              <a:pPr lvl="0"/>
              <a:t>2017/8/25</a:t>
            </a:fld>
            <a:endParaRPr lang="cs-CZ"/>
          </a:p>
        </p:txBody>
      </p:sp>
      <p:sp>
        <p:nvSpPr>
          <p:cNvPr id="4"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5"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D543C80B-0EE9-4144-B12B-7E38D17883BA}" type="slidenum">
              <a:t>‹#›</a:t>
            </a:fld>
            <a:endParaRPr lang="cs-CZ"/>
          </a:p>
        </p:txBody>
      </p:sp>
      <p:sp>
        <p:nvSpPr>
          <p:cNvPr id="6" name="Zástupný symbol pro text 5"/>
          <p:cNvSpPr txBox="1">
            <a:spLocks noGrp="1"/>
          </p:cNvSpPr>
          <p:nvPr>
            <p:ph type="body" idx="1"/>
          </p:nvPr>
        </p:nvSpPr>
        <p:spPr>
          <a:xfrm>
            <a:off x="609480" y="1604520"/>
            <a:ext cx="10972440" cy="4525920"/>
          </a:xfrm>
          <a:prstGeom prst="rect">
            <a:avLst/>
          </a:prstGeom>
          <a:noFill/>
          <a:ln>
            <a:noFill/>
          </a:ln>
        </p:spPr>
        <p:txBody>
          <a:bodyPr vert="horz" lIns="0" tIns="0" rIns="0" bIns="0"/>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lnSpc>
          <a:spcPct val="90000"/>
        </a:lnSpc>
        <a:spcBef>
          <a:spcPts val="0"/>
        </a:spcBef>
        <a:spcAft>
          <a:spcPts val="0"/>
        </a:spcAft>
        <a:buNone/>
        <a:tabLst/>
        <a:defRPr lang="cs-CZ" sz="6000" b="0" i="0" u="none" strike="noStrike" kern="1200" spc="0">
          <a:ln>
            <a:noFill/>
          </a:ln>
          <a:solidFill>
            <a:srgbClr val="000000"/>
          </a:solidFill>
          <a:latin typeface="Calibri Light" pitchFamily="18"/>
          <a:ea typeface="Microsoft YaHei" pitchFamily="2"/>
          <a:cs typeface="Mangal" pitchFamily="2"/>
        </a:defRPr>
      </a:lvl1pPr>
    </p:titleStyle>
    <p:bodyStyle>
      <a:lvl1pPr algn="l" rtl="0" hangingPunct="1">
        <a:lnSpc>
          <a:spcPct val="90000"/>
        </a:lnSpc>
        <a:spcBef>
          <a:spcPts val="0"/>
        </a:spcBef>
        <a:spcAft>
          <a:spcPts val="1417"/>
        </a:spcAft>
        <a:tabLst/>
        <a:defRPr lang="cs-CZ" sz="28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838080" y="365040"/>
            <a:ext cx="10515240" cy="1325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cs-CZ"/>
              <a:t>Klepněte pro úpravu formátu titulního textuKliknutím lze upravit styl.</a:t>
            </a:r>
          </a:p>
        </p:txBody>
      </p:sp>
      <p:sp>
        <p:nvSpPr>
          <p:cNvPr id="3" name="Zástupný symbol pro obsah 2"/>
          <p:cNvSpPr txBox="1">
            <a:spLocks noGrp="1"/>
          </p:cNvSpPr>
          <p:nvPr>
            <p:ph type="body" idx="1"/>
          </p:nvPr>
        </p:nvSpPr>
        <p:spPr>
          <a:xfrm>
            <a:off x="838080" y="1825560"/>
            <a:ext cx="10515240" cy="4350960"/>
          </a:xfrm>
          <a:prstGeom prst="rect">
            <a:avLst/>
          </a:prstGeom>
          <a:noFill/>
          <a:ln>
            <a:noFill/>
          </a:ln>
        </p:spPr>
        <p:txBody>
          <a:bodyPr vert="horz" wrap="square" lIns="90000" tIns="45000" rIns="90000" bIns="45000" anchor="t"/>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lvl="0"/>
            <a:r>
              <a:rPr lang="cs-CZ"/>
              <a:t>Klepněte pro úpravu formátu textu osnovy</a:t>
            </a:r>
          </a:p>
          <a:p>
            <a:pPr lvl="1"/>
            <a:r>
              <a:rPr lang="cs-CZ"/>
              <a:t>Druhá úroveň</a:t>
            </a:r>
          </a:p>
          <a:p>
            <a:pPr lvl="2"/>
            <a:r>
              <a:rPr lang="cs-CZ"/>
              <a:t>Třetí úroveň</a:t>
            </a:r>
          </a:p>
          <a:p>
            <a:pPr lvl="3"/>
            <a:r>
              <a:rPr lang="cs-CZ"/>
              <a:t>Čtvrtá úroveň osnovy</a:t>
            </a:r>
          </a:p>
          <a:p>
            <a:pPr lvl="4"/>
            <a:r>
              <a:rPr lang="cs-CZ"/>
              <a:t>Pátá úroveň osnovy</a:t>
            </a:r>
          </a:p>
          <a:p>
            <a:pPr lvl="5"/>
            <a:r>
              <a:rPr lang="cs-CZ"/>
              <a:t>Šestá úroveň</a:t>
            </a:r>
          </a:p>
          <a:p>
            <a:pPr lvl="6"/>
            <a:r>
              <a:rPr lang="cs-CZ"/>
              <a:t>Sedmá úroveň</a:t>
            </a:r>
          </a:p>
          <a:p>
            <a:pPr lvl="7"/>
            <a:r>
              <a:rPr lang="cs-CZ"/>
              <a:t>Osmá úroveň textu</a:t>
            </a:r>
          </a:p>
          <a:p>
            <a:pPr lvl="0"/>
            <a:r>
              <a:rPr lang="cs-CZ"/>
              <a:t>Devátá úroveňKliknutím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txBox="1">
            <a:spLocks noGrp="1"/>
          </p:cNvSpPr>
          <p:nvPr>
            <p:ph type="dt" sz="half" idx="2"/>
          </p:nvPr>
        </p:nvSpPr>
        <p:spPr>
          <a:xfrm>
            <a:off x="8380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82B29F14-64E0-4954-AB3D-089269D7E472}" type="datetime1">
              <a:rPr lang="cs-CZ"/>
              <a:pPr lvl="0"/>
              <a:t>2017/8/25</a:t>
            </a:fld>
            <a:endParaRPr lang="cs-CZ"/>
          </a:p>
        </p:txBody>
      </p:sp>
      <p:sp>
        <p:nvSpPr>
          <p:cNvPr id="5" name="Zástupný symbol pro zápatí 4"/>
          <p:cNvSpPr txBox="1">
            <a:spLocks noGrp="1"/>
          </p:cNvSpPr>
          <p:nvPr>
            <p:ph type="ftr" sz="quarter" idx="3"/>
          </p:nvPr>
        </p:nvSpPr>
        <p:spPr>
          <a:xfrm>
            <a:off x="4038479" y="6356520"/>
            <a:ext cx="4114440" cy="364679"/>
          </a:xfrm>
          <a:prstGeom prst="rect">
            <a:avLst/>
          </a:prstGeom>
          <a:noFill/>
          <a:ln>
            <a:noFill/>
          </a:ln>
        </p:spPr>
        <p:txBody>
          <a:bodyPr wrap="square" lIns="90000" tIns="45000" rIns="90000" bIns="45000" anchor="t" anchorCtr="0"/>
          <a:lstStyle>
            <a:lvl1pPr lvl="0" rtl="0" hangingPunct="0">
              <a:buNone/>
              <a:tabLst/>
              <a:defRPr lang="cs-CZ" sz="2400" kern="1200">
                <a:latin typeface="Times New Roman" pitchFamily="18"/>
                <a:ea typeface="Lucida Sans Unicode" pitchFamily="2"/>
                <a:cs typeface="Tahoma" pitchFamily="2"/>
              </a:defRPr>
            </a:lvl1pPr>
          </a:lstStyle>
          <a:p>
            <a:pPr lvl="0"/>
            <a:endParaRPr lang="cs-CZ"/>
          </a:p>
        </p:txBody>
      </p:sp>
      <p:sp>
        <p:nvSpPr>
          <p:cNvPr id="6" name="Zástupný symbol pro číslo snímku 5"/>
          <p:cNvSpPr txBox="1">
            <a:spLocks noGrp="1"/>
          </p:cNvSpPr>
          <p:nvPr>
            <p:ph type="sldNum" sz="quarter" idx="4"/>
          </p:nvPr>
        </p:nvSpPr>
        <p:spPr>
          <a:xfrm>
            <a:off x="8610480" y="6356520"/>
            <a:ext cx="274284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cs-CZ" sz="1800" b="0" i="0" u="none" strike="noStrike" kern="1200" spc="0">
                <a:solidFill>
                  <a:srgbClr val="000000"/>
                </a:solidFill>
                <a:latin typeface="Calibri" pitchFamily="18"/>
                <a:ea typeface="Lucida Sans Unicode" pitchFamily="2"/>
                <a:cs typeface="Tahoma" pitchFamily="2"/>
              </a:defRPr>
            </a:lvl1pPr>
          </a:lstStyle>
          <a:p>
            <a:pPr lvl="0"/>
            <a:fld id="{2A232AD2-EDE7-435C-90C0-183E9C453714}" type="slidenum">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1">
        <a:lnSpc>
          <a:spcPct val="90000"/>
        </a:lnSpc>
        <a:spcBef>
          <a:spcPts val="0"/>
        </a:spcBef>
        <a:spcAft>
          <a:spcPts val="0"/>
        </a:spcAft>
        <a:buNone/>
        <a:tabLst/>
        <a:defRPr lang="cs-CZ" sz="4400" b="0" i="0" u="none" strike="noStrike" kern="1200" spc="0">
          <a:ln>
            <a:noFill/>
          </a:ln>
          <a:solidFill>
            <a:srgbClr val="000000"/>
          </a:solidFill>
          <a:latin typeface="Calibri Light" pitchFamily="18"/>
          <a:ea typeface="Microsoft YaHei" pitchFamily="2"/>
          <a:cs typeface="Mangal" pitchFamily="2"/>
        </a:defRPr>
      </a:lvl1pPr>
    </p:titleStyle>
    <p:bodyStyle>
      <a:lvl1pPr lvl="0">
        <a:buSzPct val="45000"/>
        <a:buFont typeface="StarSymbol"/>
        <a:buChar char="●"/>
        <a:tabLst/>
        <a:defRPr lang="cs-CZ" sz="2800" b="0" i="0" u="none" strike="noStrike" spc="0">
          <a:solidFill>
            <a:srgbClr val="000000"/>
          </a:solidFill>
          <a:latin typeface="Calibri" pitchFamily="18"/>
        </a:defRPr>
      </a:lvl1pPr>
      <a:lvl2pPr lvl="1">
        <a:buSzPct val="75000"/>
        <a:buFont typeface="StarSymbol"/>
        <a:buChar char="–"/>
        <a:tabLst/>
        <a:defRPr lang="cs-CZ" sz="2800" b="0" i="0" u="none" strike="noStrike" spc="0">
          <a:solidFill>
            <a:srgbClr val="000000"/>
          </a:solidFill>
          <a:latin typeface="Calibri" pitchFamily="18"/>
        </a:defRPr>
      </a:lvl2pPr>
      <a:lvl3pPr lvl="2">
        <a:buSzPct val="45000"/>
        <a:buFont typeface="StarSymbol"/>
        <a:buChar char="●"/>
        <a:tabLst/>
        <a:defRPr lang="cs-CZ" sz="2800" b="0" i="0" u="none" strike="noStrike" spc="0">
          <a:solidFill>
            <a:srgbClr val="000000"/>
          </a:solidFill>
          <a:latin typeface="Calibri" pitchFamily="18"/>
        </a:defRPr>
      </a:lvl3pPr>
      <a:lvl4pPr lvl="3">
        <a:buSzPct val="75000"/>
        <a:buFont typeface="StarSymbol"/>
        <a:buChar char="–"/>
        <a:tabLst/>
        <a:defRPr lang="cs-CZ" sz="2800" b="0" i="0" u="none" strike="noStrike" spc="0">
          <a:solidFill>
            <a:srgbClr val="000000"/>
          </a:solidFill>
          <a:latin typeface="Calibri" pitchFamily="18"/>
        </a:defRPr>
      </a:lvl4pPr>
      <a:lvl5pPr lvl="4">
        <a:buSzPct val="45000"/>
        <a:buFont typeface="StarSymbol"/>
        <a:buChar char="●"/>
        <a:tabLst/>
        <a:defRPr lang="cs-CZ" sz="2800" b="0" i="0" u="none" strike="noStrike" spc="0">
          <a:solidFill>
            <a:srgbClr val="000000"/>
          </a:solidFill>
          <a:latin typeface="Calibri" pitchFamily="18"/>
        </a:defRPr>
      </a:lvl5pPr>
      <a:lvl6pPr lvl="5">
        <a:buSzPct val="45000"/>
        <a:buFont typeface="StarSymbol"/>
        <a:buChar char="●"/>
        <a:tabLst/>
        <a:defRPr lang="cs-CZ" sz="2800" b="0" i="0" u="none" strike="noStrike" spc="0">
          <a:solidFill>
            <a:srgbClr val="000000"/>
          </a:solidFill>
          <a:latin typeface="Calibri" pitchFamily="18"/>
        </a:defRPr>
      </a:lvl6pPr>
      <a:lvl7pPr lvl="6">
        <a:buSzPct val="45000"/>
        <a:buFont typeface="StarSymbol"/>
        <a:buChar char="●"/>
        <a:tabLst/>
        <a:defRPr lang="cs-CZ" sz="2800" b="0" i="0" u="none" strike="noStrike" spc="0">
          <a:solidFill>
            <a:srgbClr val="000000"/>
          </a:solidFill>
          <a:latin typeface="Calibri" pitchFamily="18"/>
        </a:defRPr>
      </a:lvl7pPr>
      <a:lvl8pPr lvl="7">
        <a:buSzPct val="45000"/>
        <a:buFont typeface="StarSymbol"/>
        <a:buChar char="●"/>
        <a:tabLst/>
        <a:defRPr lang="cs-CZ" sz="2800" b="0" i="0" u="none" strike="noStrike" spc="0">
          <a:solidFill>
            <a:srgbClr val="000000"/>
          </a:solidFill>
          <a:latin typeface="Calibri" pitchFamily="18"/>
        </a:defRPr>
      </a:lvl8pPr>
      <a:lvl9pPr marL="0" marR="0" lvl="0" indent="0" algn="l" rtl="0" hangingPunct="1">
        <a:lnSpc>
          <a:spcPct val="90000"/>
        </a:lnSpc>
        <a:spcBef>
          <a:spcPts val="1001"/>
        </a:spcBef>
        <a:spcAft>
          <a:spcPts val="1417"/>
        </a:spcAft>
        <a:buSzPct val="45000"/>
        <a:buFont typeface="Arial" pitchFamily="32"/>
        <a:buChar char="•"/>
        <a:tabLst/>
        <a:defRPr lang="cs-CZ" sz="28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15.jpg"/><Relationship Id="rId5" Type="http://schemas.openxmlformats.org/officeDocument/2006/relationships/image" Target="../media/image3.png"/><Relationship Id="rId10" Type="http://schemas.openxmlformats.org/officeDocument/2006/relationships/image" Target="../media/image14.jpg"/><Relationship Id="rId4" Type="http://schemas.openxmlformats.org/officeDocument/2006/relationships/image" Target="../media/image2.jp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hyperlink" Target="http://slideplayer.cz/slide/2810422/" TargetMode="External"/><Relationship Id="rId7" Type="http://schemas.openxmlformats.org/officeDocument/2006/relationships/image" Target="../media/image4.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image" Target="../media/image2.jpg"/><Relationship Id="rId10" Type="http://schemas.openxmlformats.org/officeDocument/2006/relationships/image" Target="../media/image18.png"/><Relationship Id="rId4" Type="http://schemas.openxmlformats.org/officeDocument/2006/relationships/image" Target="../media/image5.jp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jp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25440" y="573480"/>
            <a:ext cx="11400480" cy="2279456"/>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sz="4000" dirty="0" err="1">
                <a:latin typeface="Times New Roman" pitchFamily="18"/>
                <a:cs typeface="Times New Roman" pitchFamily="18"/>
              </a:rPr>
              <a:t>Information</a:t>
            </a:r>
            <a:r>
              <a:rPr lang="cs-CZ" sz="4000" dirty="0">
                <a:latin typeface="Times New Roman" pitchFamily="18"/>
                <a:cs typeface="Times New Roman" pitchFamily="18"/>
              </a:rPr>
              <a:t> and </a:t>
            </a:r>
            <a:r>
              <a:rPr lang="cs-CZ" sz="4000" dirty="0" err="1">
                <a:latin typeface="Times New Roman" pitchFamily="18"/>
                <a:cs typeface="Times New Roman" pitchFamily="18"/>
              </a:rPr>
              <a:t>communication</a:t>
            </a:r>
            <a:r>
              <a:rPr lang="cs-CZ" sz="4000" dirty="0">
                <a:latin typeface="Times New Roman" pitchFamily="18"/>
                <a:cs typeface="Times New Roman" pitchFamily="18"/>
              </a:rPr>
              <a:t> </a:t>
            </a:r>
            <a:r>
              <a:rPr lang="cs-CZ" sz="4000" dirty="0" err="1">
                <a:latin typeface="Times New Roman" pitchFamily="18"/>
                <a:cs typeface="Times New Roman" pitchFamily="18"/>
              </a:rPr>
              <a:t>technologies</a:t>
            </a:r>
            <a:r>
              <a:rPr lang="cs-CZ" sz="4000" dirty="0">
                <a:latin typeface="Times New Roman" pitchFamily="18"/>
                <a:cs typeface="Times New Roman" pitchFamily="18"/>
              </a:rPr>
              <a:t>:</a:t>
            </a:r>
            <a:r>
              <a:rPr lang="cs-CZ" sz="4900" b="1" dirty="0">
                <a:latin typeface="Times New Roman" pitchFamily="18"/>
                <a:cs typeface="Times New Roman" pitchFamily="18"/>
              </a:rPr>
              <a:t/>
            </a:r>
            <a:br>
              <a:rPr lang="cs-CZ" sz="4900" b="1" dirty="0">
                <a:latin typeface="Times New Roman" pitchFamily="18"/>
                <a:cs typeface="Times New Roman" pitchFamily="18"/>
              </a:rPr>
            </a:br>
            <a:r>
              <a:rPr lang="cs-CZ" sz="4900" b="1" dirty="0">
                <a:latin typeface="Times New Roman" pitchFamily="18"/>
                <a:cs typeface="Times New Roman" pitchFamily="18"/>
              </a:rPr>
              <a:t>5. </a:t>
            </a:r>
            <a:r>
              <a:rPr lang="cs-CZ" sz="4900" b="1" dirty="0" err="1">
                <a:latin typeface="Times New Roman" pitchFamily="18"/>
                <a:cs typeface="Times New Roman" pitchFamily="18"/>
              </a:rPr>
              <a:t>The</a:t>
            </a:r>
            <a:r>
              <a:rPr lang="cs-CZ" sz="4900" b="1" dirty="0">
                <a:latin typeface="Times New Roman" pitchFamily="18"/>
                <a:cs typeface="Times New Roman" pitchFamily="18"/>
              </a:rPr>
              <a:t> role </a:t>
            </a:r>
            <a:r>
              <a:rPr lang="cs-CZ" sz="4900" b="1" dirty="0" err="1">
                <a:latin typeface="Times New Roman" pitchFamily="18"/>
                <a:cs typeface="Times New Roman" pitchFamily="18"/>
              </a:rPr>
              <a:t>of</a:t>
            </a:r>
            <a:r>
              <a:rPr lang="cs-CZ" sz="4900" b="1" dirty="0">
                <a:latin typeface="Times New Roman" pitchFamily="18"/>
                <a:cs typeface="Times New Roman" pitchFamily="18"/>
              </a:rPr>
              <a:t> image in </a:t>
            </a:r>
            <a:r>
              <a:rPr lang="cs-CZ" sz="4900" b="1" dirty="0" err="1">
                <a:latin typeface="Times New Roman" pitchFamily="18"/>
                <a:cs typeface="Times New Roman" pitchFamily="18"/>
              </a:rPr>
              <a:t>culture</a:t>
            </a:r>
            <a:r>
              <a:rPr lang="cs-CZ" sz="4900" b="1" dirty="0">
                <a:latin typeface="Times New Roman" pitchFamily="18"/>
                <a:cs typeface="Times New Roman" pitchFamily="18"/>
              </a:rPr>
              <a:t>. </a:t>
            </a:r>
            <a:r>
              <a:rPr lang="cs-CZ" sz="4900" b="1" dirty="0" err="1">
                <a:latin typeface="Times New Roman" pitchFamily="18"/>
                <a:cs typeface="Times New Roman" pitchFamily="18"/>
              </a:rPr>
              <a:t>Teaching</a:t>
            </a:r>
            <a:r>
              <a:rPr lang="cs-CZ" sz="4900" b="1" dirty="0">
                <a:latin typeface="Times New Roman" pitchFamily="18"/>
                <a:cs typeface="Times New Roman" pitchFamily="18"/>
              </a:rPr>
              <a:t> </a:t>
            </a:r>
            <a:r>
              <a:rPr lang="cs-CZ" sz="4900" b="1" dirty="0" err="1">
                <a:latin typeface="Times New Roman" pitchFamily="18"/>
                <a:cs typeface="Times New Roman" pitchFamily="18"/>
              </a:rPr>
              <a:t>using</a:t>
            </a:r>
            <a:r>
              <a:rPr lang="cs-CZ" sz="4900" b="1" dirty="0">
                <a:latin typeface="Times New Roman" pitchFamily="18"/>
                <a:cs typeface="Times New Roman" pitchFamily="18"/>
              </a:rPr>
              <a:t> </a:t>
            </a:r>
            <a:r>
              <a:rPr lang="cs-CZ" sz="4900" b="1" dirty="0" err="1">
                <a:latin typeface="Times New Roman" pitchFamily="18"/>
                <a:cs typeface="Times New Roman" pitchFamily="18"/>
              </a:rPr>
              <a:t>an</a:t>
            </a:r>
            <a:r>
              <a:rPr lang="cs-CZ" sz="4900" b="1" dirty="0">
                <a:latin typeface="Times New Roman" pitchFamily="18"/>
                <a:cs typeface="Times New Roman" pitchFamily="18"/>
              </a:rPr>
              <a:t> image.</a:t>
            </a:r>
            <a:br>
              <a:rPr lang="cs-CZ" sz="4900" b="1" dirty="0">
                <a:latin typeface="Times New Roman" pitchFamily="18"/>
                <a:cs typeface="Times New Roman" pitchFamily="18"/>
              </a:rPr>
            </a:br>
            <a:r>
              <a:rPr lang="cs-CZ" sz="4900" b="1" dirty="0">
                <a:latin typeface="Times New Roman" pitchFamily="18"/>
                <a:cs typeface="Times New Roman" pitchFamily="18"/>
              </a:rPr>
              <a:t/>
            </a:r>
            <a:br>
              <a:rPr lang="cs-CZ" sz="4900" b="1" dirty="0">
                <a:latin typeface="Times New Roman" pitchFamily="18"/>
                <a:cs typeface="Times New Roman" pitchFamily="18"/>
              </a:rPr>
            </a:br>
            <a:endParaRPr lang="cs-CZ" sz="4900" b="1" dirty="0">
              <a:latin typeface="Times New Roman" pitchFamily="18"/>
              <a:cs typeface="Times New Roman" pitchFamily="18"/>
            </a:endParaRPr>
          </a:p>
        </p:txBody>
      </p:sp>
      <p:sp>
        <p:nvSpPr>
          <p:cNvPr id="3" name="Podnadpis 2"/>
          <p:cNvSpPr txBox="1">
            <a:spLocks noGrp="1"/>
          </p:cNvSpPr>
          <p:nvPr>
            <p:ph type="subTitle" idx="4294967295"/>
          </p:nvPr>
        </p:nvSpPr>
        <p:spPr>
          <a:xfrm>
            <a:off x="1523880" y="2780928"/>
            <a:ext cx="9143640" cy="2476512"/>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r>
              <a:rPr lang="cs-CZ" sz="4400" b="1" dirty="0" err="1">
                <a:latin typeface="Calibri Light" pitchFamily="18"/>
              </a:rPr>
              <a:t>Methodological</a:t>
            </a:r>
            <a:r>
              <a:rPr lang="cs-CZ" sz="4400" b="1" dirty="0">
                <a:latin typeface="Calibri Light" pitchFamily="18"/>
              </a:rPr>
              <a:t> </a:t>
            </a:r>
            <a:r>
              <a:rPr lang="cs-CZ" sz="4400" b="1" dirty="0" err="1">
                <a:latin typeface="Calibri Light" pitchFamily="18"/>
              </a:rPr>
              <a:t>Concept</a:t>
            </a:r>
            <a:r>
              <a:rPr lang="cs-CZ" sz="4400" b="1" dirty="0">
                <a:latin typeface="Calibri Light" pitchFamily="18"/>
              </a:rPr>
              <a:t> </a:t>
            </a:r>
            <a:r>
              <a:rPr lang="cs-CZ" sz="4400" b="1" dirty="0" err="1">
                <a:latin typeface="Calibri Light" pitchFamily="18"/>
              </a:rPr>
              <a:t>for</a:t>
            </a:r>
            <a:r>
              <a:rPr lang="cs-CZ" sz="4400" b="1" dirty="0">
                <a:latin typeface="Calibri Light" pitchFamily="18"/>
              </a:rPr>
              <a:t> </a:t>
            </a:r>
            <a:r>
              <a:rPr lang="cs-CZ" sz="4400" b="1" dirty="0" err="1">
                <a:latin typeface="Calibri Light" pitchFamily="18"/>
              </a:rPr>
              <a:t>Effectively</a:t>
            </a:r>
            <a:r>
              <a:rPr lang="cs-CZ" sz="4400" b="1" dirty="0">
                <a:latin typeface="Calibri Light" pitchFamily="18"/>
              </a:rPr>
              <a:t> </a:t>
            </a:r>
            <a:r>
              <a:rPr lang="cs-CZ" sz="4400" b="1" dirty="0" err="1">
                <a:latin typeface="Calibri Light" pitchFamily="18"/>
              </a:rPr>
              <a:t>Supporting</a:t>
            </a:r>
            <a:r>
              <a:rPr lang="cs-CZ" sz="4400" b="1" dirty="0">
                <a:latin typeface="Calibri Light" pitchFamily="18"/>
              </a:rPr>
              <a:t> </a:t>
            </a:r>
            <a:r>
              <a:rPr lang="cs-CZ" sz="4400" b="1" dirty="0" err="1">
                <a:latin typeface="Calibri Light" pitchFamily="18"/>
              </a:rPr>
              <a:t>Key</a:t>
            </a:r>
            <a:r>
              <a:rPr lang="cs-CZ" sz="4400" b="1" dirty="0">
                <a:latin typeface="Calibri Light" pitchFamily="18"/>
              </a:rPr>
              <a:t> </a:t>
            </a:r>
            <a:r>
              <a:rPr lang="cs-CZ" sz="4400" b="1" dirty="0" err="1">
                <a:latin typeface="Calibri Light" pitchFamily="18"/>
              </a:rPr>
              <a:t>Competencies</a:t>
            </a:r>
            <a:r>
              <a:rPr lang="cs-CZ" sz="4400" b="1" dirty="0">
                <a:latin typeface="Calibri Light" pitchFamily="18"/>
              </a:rPr>
              <a:t> </a:t>
            </a:r>
            <a:r>
              <a:rPr lang="cs-CZ" sz="4400" b="1" dirty="0" err="1">
                <a:latin typeface="Calibri Light" pitchFamily="18"/>
              </a:rPr>
              <a:t>Using</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Foreign</a:t>
            </a:r>
            <a:r>
              <a:rPr lang="cs-CZ" sz="4400" b="1" dirty="0">
                <a:latin typeface="Calibri Light" pitchFamily="18"/>
              </a:rPr>
              <a:t> </a:t>
            </a:r>
            <a:r>
              <a:rPr lang="cs-CZ" sz="4400" b="1" dirty="0" err="1">
                <a:latin typeface="Calibri Light" pitchFamily="18"/>
              </a:rPr>
              <a:t>Language</a:t>
            </a:r>
            <a:r>
              <a:rPr lang="cs-CZ" sz="4400" b="1" dirty="0">
                <a:latin typeface="Calibri Light" pitchFamily="18"/>
              </a:rPr>
              <a:t> ATCZ62 - CLIL as a </a:t>
            </a:r>
            <a:r>
              <a:rPr lang="cs-CZ" sz="4400" b="1" dirty="0" err="1">
                <a:latin typeface="Calibri Light" pitchFamily="18"/>
              </a:rPr>
              <a:t>Learning</a:t>
            </a:r>
            <a:r>
              <a:rPr lang="cs-CZ" sz="4400" b="1" dirty="0">
                <a:latin typeface="Calibri Light" pitchFamily="18"/>
              </a:rPr>
              <a:t> </a:t>
            </a:r>
            <a:r>
              <a:rPr lang="cs-CZ" sz="4400" b="1" dirty="0" err="1">
                <a:latin typeface="Calibri Light" pitchFamily="18"/>
              </a:rPr>
              <a:t>Strategy</a:t>
            </a:r>
            <a:r>
              <a:rPr lang="cs-CZ" sz="4400" b="1" dirty="0">
                <a:latin typeface="Calibri Light" pitchFamily="18"/>
              </a:rPr>
              <a:t> </a:t>
            </a:r>
            <a:r>
              <a:rPr lang="cs-CZ" sz="4400" b="1" dirty="0" err="1">
                <a:latin typeface="Calibri Light" pitchFamily="18"/>
              </a:rPr>
              <a:t>at</a:t>
            </a:r>
            <a:r>
              <a:rPr lang="cs-CZ" sz="4400" b="1" dirty="0">
                <a:latin typeface="Calibri Light" pitchFamily="18"/>
              </a:rPr>
              <a:t> </a:t>
            </a:r>
            <a:r>
              <a:rPr lang="cs-CZ" sz="4400" b="1" dirty="0" err="1">
                <a:latin typeface="Calibri Light" pitchFamily="18"/>
              </a:rPr>
              <a:t>the</a:t>
            </a:r>
            <a:r>
              <a:rPr lang="cs-CZ" sz="4400" b="1" dirty="0">
                <a:latin typeface="Calibri Light" pitchFamily="18"/>
              </a:rPr>
              <a:t> </a:t>
            </a:r>
            <a:r>
              <a:rPr lang="cs-CZ" sz="4400" b="1" dirty="0" err="1">
                <a:latin typeface="Calibri Light" pitchFamily="18"/>
              </a:rPr>
              <a:t>College</a:t>
            </a:r>
            <a:endParaRPr lang="cs-CZ" sz="4400" b="1" dirty="0">
              <a:latin typeface="Calibri Light" pitchFamily="18"/>
            </a:endParaRPr>
          </a:p>
        </p:txBody>
      </p:sp>
      <p:pic>
        <p:nvPicPr>
          <p:cNvPr id="4" name="Obrázek 3"/>
          <p:cNvPicPr>
            <a:picLocks noChangeAspect="1"/>
          </p:cNvPicPr>
          <p:nvPr/>
        </p:nvPicPr>
        <p:blipFill>
          <a:blip r:embed="rId3">
            <a:lum/>
            <a:alphaModFix/>
          </a:blip>
          <a:srcRect/>
          <a:stretch>
            <a:fillRect/>
          </a:stretch>
        </p:blipFill>
        <p:spPr>
          <a:xfrm>
            <a:off x="0" y="5127120"/>
            <a:ext cx="3907080" cy="1730519"/>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3907440" y="5376960"/>
            <a:ext cx="3379680" cy="1361160"/>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7453080" y="5465520"/>
            <a:ext cx="1284120" cy="127295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8972280" y="5425920"/>
            <a:ext cx="2753640" cy="745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3"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4"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5"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6" name="Zástupný symbol pro obsah 2"/>
          <p:cNvSpPr txBox="1">
            <a:spLocks noGrp="1"/>
          </p:cNvSpPr>
          <p:nvPr>
            <p:ph type="body" idx="4294967295"/>
          </p:nvPr>
        </p:nvSpPr>
        <p:spPr>
          <a:xfrm>
            <a:off x="698759" y="414000"/>
            <a:ext cx="10654560" cy="576252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1001"/>
              </a:spcBef>
              <a:buNone/>
            </a:pPr>
            <a:r>
              <a:rPr lang="en-US" b="1" dirty="0">
                <a:latin typeface="Times New Roman" pitchFamily="18"/>
                <a:cs typeface="Times New Roman" pitchFamily="16"/>
              </a:rPr>
              <a:t>THE PICTURE AND THE PAINTING PROVIDE THE HUMAN FROM THE FIRST TIME</a:t>
            </a:r>
          </a:p>
          <a:p>
            <a:pPr marL="0" lvl="0" indent="0">
              <a:spcBef>
                <a:spcPts val="1001"/>
              </a:spcBef>
              <a:buNone/>
            </a:pPr>
            <a:endParaRPr lang="en-US" dirty="0">
              <a:latin typeface="Times New Roman" pitchFamily="18"/>
              <a:cs typeface="Times New Roman" pitchFamily="16"/>
            </a:endParaRPr>
          </a:p>
        </p:txBody>
      </p:sp>
      <p:pic>
        <p:nvPicPr>
          <p:cNvPr id="7" name="Obrázek 1"/>
          <p:cNvPicPr>
            <a:picLocks noChangeAspect="1"/>
          </p:cNvPicPr>
          <p:nvPr/>
        </p:nvPicPr>
        <p:blipFill>
          <a:blip r:embed="rId7">
            <a:lum/>
            <a:alphaModFix/>
          </a:blip>
          <a:srcRect/>
          <a:stretch>
            <a:fillRect/>
          </a:stretch>
        </p:blipFill>
        <p:spPr>
          <a:xfrm>
            <a:off x="737460" y="1412776"/>
            <a:ext cx="2636999" cy="1811605"/>
          </a:xfrm>
          <a:prstGeom prst="rect">
            <a:avLst/>
          </a:prstGeom>
          <a:noFill/>
          <a:ln>
            <a:noFill/>
          </a:ln>
        </p:spPr>
      </p:pic>
      <p:pic>
        <p:nvPicPr>
          <p:cNvPr id="8" name="Obrázek 7"/>
          <p:cNvPicPr>
            <a:picLocks noChangeAspect="1"/>
          </p:cNvPicPr>
          <p:nvPr/>
        </p:nvPicPr>
        <p:blipFill>
          <a:blip r:embed="rId8">
            <a:lum/>
            <a:alphaModFix/>
          </a:blip>
          <a:srcRect/>
          <a:stretch>
            <a:fillRect/>
          </a:stretch>
        </p:blipFill>
        <p:spPr>
          <a:xfrm>
            <a:off x="3417840" y="1412776"/>
            <a:ext cx="2832840" cy="1844279"/>
          </a:xfrm>
          <a:prstGeom prst="rect">
            <a:avLst/>
          </a:prstGeom>
          <a:noFill/>
          <a:ln>
            <a:noFill/>
          </a:ln>
        </p:spPr>
      </p:pic>
      <p:pic>
        <p:nvPicPr>
          <p:cNvPr id="9" name="Obrázek 8"/>
          <p:cNvPicPr>
            <a:picLocks noChangeAspect="1"/>
          </p:cNvPicPr>
          <p:nvPr/>
        </p:nvPicPr>
        <p:blipFill>
          <a:blip r:embed="rId9">
            <a:lum/>
            <a:alphaModFix/>
          </a:blip>
          <a:srcRect/>
          <a:stretch>
            <a:fillRect/>
          </a:stretch>
        </p:blipFill>
        <p:spPr>
          <a:xfrm>
            <a:off x="6422003" y="1412776"/>
            <a:ext cx="1190880" cy="1844279"/>
          </a:xfrm>
          <a:prstGeom prst="rect">
            <a:avLst/>
          </a:prstGeom>
          <a:noFill/>
          <a:ln>
            <a:noFill/>
          </a:ln>
        </p:spPr>
      </p:pic>
      <p:sp>
        <p:nvSpPr>
          <p:cNvPr id="10" name="Obdélník 9"/>
          <p:cNvSpPr/>
          <p:nvPr/>
        </p:nvSpPr>
        <p:spPr>
          <a:xfrm>
            <a:off x="7832880" y="1068840"/>
            <a:ext cx="2225160" cy="1736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cs-CZ" sz="1800" b="0" i="0" u="none" strike="noStrike" kern="1200" spc="0">
                <a:ln>
                  <a:noFill/>
                </a:ln>
                <a:solidFill>
                  <a:srgbClr val="000000"/>
                </a:solidFill>
                <a:latin typeface="Times New Roman" pitchFamily="18"/>
                <a:ea typeface="Microsoft YaHei" pitchFamily="2"/>
                <a:cs typeface="Times New Roman" pitchFamily="18"/>
              </a:rPr>
              <a:t>The oldest paintings we know today are paintings in the Chauvet Cave in France</a:t>
            </a:r>
          </a:p>
          <a:p>
            <a:pPr marL="0" marR="0" lvl="0" indent="0" algn="l" rtl="0" hangingPunct="1">
              <a:lnSpc>
                <a:spcPct val="100000"/>
              </a:lnSpc>
              <a:spcBef>
                <a:spcPts val="0"/>
              </a:spcBef>
              <a:spcAft>
                <a:spcPts val="0"/>
              </a:spcAft>
              <a:buNone/>
              <a:tabLst/>
              <a:defRPr sz="1800"/>
            </a:pPr>
            <a:r>
              <a:rPr lang="cs-CZ" sz="1800" b="0" i="0" u="none" strike="noStrike" kern="1200" spc="0">
                <a:ln>
                  <a:noFill/>
                </a:ln>
                <a:solidFill>
                  <a:srgbClr val="000000"/>
                </a:solidFill>
                <a:latin typeface="Times New Roman" pitchFamily="18"/>
                <a:ea typeface="Microsoft YaHei" pitchFamily="2"/>
                <a:cs typeface="Times New Roman" pitchFamily="18"/>
              </a:rPr>
              <a:t>(31 000 ± 1300 B.C.</a:t>
            </a:r>
          </a:p>
        </p:txBody>
      </p:sp>
      <p:sp>
        <p:nvSpPr>
          <p:cNvPr id="11" name="Obdélník 10"/>
          <p:cNvSpPr/>
          <p:nvPr/>
        </p:nvSpPr>
        <p:spPr>
          <a:xfrm>
            <a:off x="2055960" y="3761279"/>
            <a:ext cx="9375120" cy="1552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cs-CZ" sz="3200" b="0" i="0" u="none" strike="noStrike" kern="1200" spc="0">
                <a:ln>
                  <a:noFill/>
                </a:ln>
                <a:solidFill>
                  <a:srgbClr val="000000"/>
                </a:solidFill>
                <a:latin typeface="Times New Roman" pitchFamily="18"/>
                <a:ea typeface="Microsoft YaHei" pitchFamily="2"/>
                <a:cs typeface="Times New Roman" pitchFamily="18"/>
              </a:rPr>
              <a:t>From this moment on, the person constantly accompanies an image that over time has various informative and aesthetic functions.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615240" y="1033919"/>
            <a:ext cx="11461680" cy="514260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en-US">
              <a:latin typeface="Calibri" pitchFamily="18"/>
            </a:endParaRPr>
          </a:p>
          <a:p>
            <a:pPr marL="0" lvl="0" indent="0">
              <a:spcBef>
                <a:spcPts val="1001"/>
              </a:spcBef>
              <a:buNone/>
            </a:pPr>
            <a:r>
              <a:rPr lang="en-US" sz="4400" b="1">
                <a:latin typeface="Times New Roman" pitchFamily="18"/>
                <a:cs typeface="Times New Roman" pitchFamily="16"/>
              </a:rPr>
              <a:t>The role of image in culture</a:t>
            </a:r>
          </a:p>
          <a:p>
            <a:pPr marL="0" lvl="0" indent="0">
              <a:spcBef>
                <a:spcPts val="1001"/>
              </a:spcBef>
              <a:buNone/>
            </a:pPr>
            <a:r>
              <a:rPr lang="en-US">
                <a:latin typeface="Times New Roman" pitchFamily="18"/>
                <a:cs typeface="Times New Roman" pitchFamily="16"/>
              </a:rPr>
              <a:t>The important educational role of visualization can be noticed in the Middle Ages.</a:t>
            </a:r>
          </a:p>
          <a:p>
            <a:pPr marL="0" lvl="0" indent="0">
              <a:spcBef>
                <a:spcPts val="1001"/>
              </a:spcBef>
              <a:buNone/>
            </a:pPr>
            <a:r>
              <a:rPr lang="en-US">
                <a:latin typeface="Times New Roman" pitchFamily="18"/>
                <a:cs typeface="Times New Roman" pitchFamily="16"/>
              </a:rPr>
              <a:t>As a typical example of the then "pictorial Education "can serve the Bible pauperum - The Bible of the poor.</a:t>
            </a:r>
          </a:p>
          <a:p>
            <a:pPr marL="0" lvl="0" indent="0">
              <a:spcBef>
                <a:spcPts val="1001"/>
              </a:spcBef>
              <a:buNone/>
            </a:pPr>
            <a:r>
              <a:rPr lang="en-US">
                <a:latin typeface="Times New Roman" pitchFamily="18"/>
                <a:cs typeface="Times New Roman" pitchFamily="16"/>
              </a:rPr>
              <a:t>The important educational role of visualization can be noticed in the Middle Ages.</a:t>
            </a:r>
          </a:p>
          <a:p>
            <a:pPr marL="0" lvl="0" indent="0">
              <a:lnSpc>
                <a:spcPct val="100000"/>
              </a:lnSpc>
              <a:buNone/>
            </a:pPr>
            <a:r>
              <a:rPr lang="en-US" sz="1200">
                <a:latin typeface="Candara" pitchFamily="18"/>
                <a:cs typeface="Times New Roman" pitchFamily="16"/>
              </a:rPr>
              <a:t>Side of the Woody Bible of the Poor of the 15th Century. In the middle we see the "Annunciation"</a:t>
            </a:r>
          </a:p>
          <a:p>
            <a:pPr marL="0" lvl="0" indent="0">
              <a:lnSpc>
                <a:spcPct val="100000"/>
              </a:lnSpc>
              <a:buNone/>
            </a:pPr>
            <a:r>
              <a:rPr lang="en-US" sz="1200">
                <a:latin typeface="Candara" pitchFamily="18"/>
                <a:cs typeface="Times New Roman" pitchFamily="16"/>
              </a:rPr>
              <a:t>                                                                                                                                                                                                                            On the left "Temptation"</a:t>
            </a:r>
          </a:p>
          <a:p>
            <a:pPr marL="0" lvl="0" indent="0">
              <a:lnSpc>
                <a:spcPct val="100000"/>
              </a:lnSpc>
              <a:buNone/>
            </a:pPr>
            <a:r>
              <a:rPr lang="en-US" sz="1200">
                <a:latin typeface="Candara" pitchFamily="18"/>
                <a:cs typeface="Times New Roman" pitchFamily="16"/>
              </a:rPr>
              <a:t>                                                                                                                                                                                                                            Right "Gedeon's fleece" .</a:t>
            </a:r>
          </a:p>
          <a:p>
            <a:pPr marL="0" lvl="0" indent="0">
              <a:lnSpc>
                <a:spcPct val="100000"/>
              </a:lnSpc>
              <a:buNone/>
            </a:pPr>
            <a:endParaRPr lang="en-US" sz="1200" i="1">
              <a:latin typeface="Candara" pitchFamily="18"/>
              <a:cs typeface="Times New Roman" pitchFamily="16"/>
            </a:endParaRPr>
          </a:p>
          <a:p>
            <a:pPr marL="0" lvl="0" indent="0">
              <a:spcBef>
                <a:spcPts val="1001"/>
              </a:spcBef>
              <a:buNone/>
            </a:pPr>
            <a:endParaRPr lang="en-US">
              <a:latin typeface="Times New Roman" pitchFamily="18"/>
              <a:cs typeface="Times New Roman" pitchFamily="16"/>
            </a:endParaRPr>
          </a:p>
          <a:p>
            <a:pPr marL="0" lvl="0" indent="0">
              <a:spcBef>
                <a:spcPts val="1001"/>
              </a:spcBef>
              <a:buNone/>
            </a:pPr>
            <a:endParaRPr lang="en-US">
              <a:latin typeface="Calibri" pitchFamily="18"/>
              <a:cs typeface="Times New Roman" pitchFamily="16"/>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pic>
        <p:nvPicPr>
          <p:cNvPr id="7" name="Obrázek 7"/>
          <p:cNvPicPr>
            <a:picLocks noChangeAspect="1"/>
          </p:cNvPicPr>
          <p:nvPr/>
        </p:nvPicPr>
        <p:blipFill>
          <a:blip r:embed="rId7">
            <a:lum/>
            <a:alphaModFix/>
          </a:blip>
          <a:srcRect/>
          <a:stretch>
            <a:fillRect/>
          </a:stretch>
        </p:blipFill>
        <p:spPr>
          <a:xfrm>
            <a:off x="8678880" y="0"/>
            <a:ext cx="3398040" cy="51098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Korelace obrazu s textem">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838080" y="365040"/>
            <a:ext cx="10515240" cy="711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Correlation of image with text</a:t>
            </a:r>
          </a:p>
        </p:txBody>
      </p:sp>
      <p:sp>
        <p:nvSpPr>
          <p:cNvPr id="3" name="Zástupný symbol pro obsah 2"/>
          <p:cNvSpPr txBox="1">
            <a:spLocks noGrp="1"/>
          </p:cNvSpPr>
          <p:nvPr>
            <p:ph type="body" idx="4294967295"/>
          </p:nvPr>
        </p:nvSpPr>
        <p:spPr>
          <a:xfrm>
            <a:off x="457200" y="1135080"/>
            <a:ext cx="11386440" cy="460404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en-US" dirty="0">
                <a:latin typeface="Times New Roman" pitchFamily="18"/>
                <a:cs typeface="Times New Roman" pitchFamily="16"/>
              </a:rPr>
              <a:t>It was very common to link the picture to the text in order to more fully illustrate a particular story. Over the course of a century, symbols, allegories and emblems that represented the text appeared in many paintings; on the contrary, the text itself was often accompanied by images, often in the form of initials or illuminations.</a:t>
            </a:r>
          </a:p>
          <a:p>
            <a:pPr marL="0" lvl="0" indent="0">
              <a:spcBef>
                <a:spcPts val="1001"/>
              </a:spcBef>
              <a:buNone/>
            </a:pPr>
            <a:r>
              <a:rPr lang="en-US" dirty="0" smtClean="0">
                <a:latin typeface="Times New Roman" pitchFamily="18"/>
                <a:cs typeface="Times New Roman" pitchFamily="16"/>
              </a:rPr>
              <a:t>It </a:t>
            </a:r>
            <a:r>
              <a:rPr lang="en-US" dirty="0">
                <a:latin typeface="Times New Roman" pitchFamily="18"/>
                <a:cs typeface="Times New Roman" pitchFamily="16"/>
              </a:rPr>
              <a:t>was very common to link the picture to the text in order to more fully illustrate a particular story. Over the course of a century, symbols, allegories, and emblems that represented the text appeared in many paintings; on the contrary, the text itself was often accompanied by images, often in the form of initials or illuminations.</a:t>
            </a: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457200" y="1068120"/>
            <a:ext cx="11553480" cy="530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algn="l" rtl="0" hangingPunct="1">
              <a:lnSpc>
                <a:spcPct val="90000"/>
              </a:lnSpc>
              <a:spcBef>
                <a:spcPts val="1001"/>
              </a:spcBef>
              <a:spcAft>
                <a:spcPts val="0"/>
              </a:spcAft>
              <a:buNone/>
              <a:tabLst/>
              <a:defRPr sz="1800"/>
            </a:pPr>
            <a:r>
              <a:rPr lang="cs-CZ" sz="2800" b="0" i="0" u="none" strike="noStrike" kern="1200" spc="0">
                <a:ln>
                  <a:noFill/>
                </a:ln>
                <a:solidFill>
                  <a:srgbClr val="000000"/>
                </a:solidFill>
                <a:latin typeface="Calibri" pitchFamily="18"/>
                <a:ea typeface="Microsoft YaHei" pitchFamily="2"/>
                <a:cs typeface="Mangal" pitchFamily="2"/>
              </a:rPr>
              <a:t> </a:t>
            </a:r>
          </a:p>
        </p:txBody>
      </p:sp>
      <p:pic>
        <p:nvPicPr>
          <p:cNvPr id="9" name="Obrázek 7"/>
          <p:cNvPicPr>
            <a:picLocks noChangeAspect="1"/>
          </p:cNvPicPr>
          <p:nvPr/>
        </p:nvPicPr>
        <p:blipFill>
          <a:blip r:embed="rId7">
            <a:lum/>
            <a:alphaModFix/>
          </a:blip>
          <a:srcRect/>
          <a:stretch>
            <a:fillRect/>
          </a:stretch>
        </p:blipFill>
        <p:spPr>
          <a:xfrm>
            <a:off x="9369000" y="5013176"/>
            <a:ext cx="2383560" cy="17098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344880" y="250200"/>
            <a:ext cx="11740320" cy="5926319"/>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cs-CZ">
                <a:latin typeface="Times New Roman" pitchFamily="18"/>
                <a:cs typeface="Times New Roman" pitchFamily="16"/>
              </a:rPr>
              <a:t>.</a:t>
            </a:r>
          </a:p>
          <a:p>
            <a:pPr marL="0" lvl="0" indent="0" algn="ctr">
              <a:spcBef>
                <a:spcPts val="1001"/>
              </a:spcBef>
              <a:buNone/>
            </a:pPr>
            <a:r>
              <a:rPr lang="cs-CZ" sz="4400" b="1">
                <a:latin typeface="Times New Roman" pitchFamily="18"/>
                <a:cs typeface="Times New Roman" pitchFamily="16"/>
              </a:rPr>
              <a:t>Image-based teaching</a:t>
            </a: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457200" y="1170720"/>
            <a:ext cx="10918080" cy="5200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8" name="Obdélník 1"/>
          <p:cNvSpPr/>
          <p:nvPr/>
        </p:nvSpPr>
        <p:spPr>
          <a:xfrm>
            <a:off x="4926240" y="3244320"/>
            <a:ext cx="18432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9" name="Obrázek 8"/>
          <p:cNvPicPr>
            <a:picLocks noChangeAspect="1"/>
          </p:cNvPicPr>
          <p:nvPr/>
        </p:nvPicPr>
        <p:blipFill>
          <a:blip r:embed="rId7">
            <a:lum/>
            <a:alphaModFix/>
          </a:blip>
          <a:srcRect/>
          <a:stretch>
            <a:fillRect/>
          </a:stretch>
        </p:blipFill>
        <p:spPr>
          <a:xfrm>
            <a:off x="254880" y="1661759"/>
            <a:ext cx="2133360" cy="2319840"/>
          </a:xfrm>
          <a:prstGeom prst="rect">
            <a:avLst/>
          </a:prstGeom>
          <a:noFill/>
          <a:ln>
            <a:noFill/>
          </a:ln>
        </p:spPr>
      </p:pic>
      <p:pic>
        <p:nvPicPr>
          <p:cNvPr id="10" name="Obrázek 9"/>
          <p:cNvPicPr>
            <a:picLocks noChangeAspect="1"/>
          </p:cNvPicPr>
          <p:nvPr/>
        </p:nvPicPr>
        <p:blipFill>
          <a:blip r:embed="rId8">
            <a:lum/>
            <a:alphaModFix/>
          </a:blip>
          <a:srcRect/>
          <a:stretch>
            <a:fillRect/>
          </a:stretch>
        </p:blipFill>
        <p:spPr>
          <a:xfrm>
            <a:off x="9776160" y="1504440"/>
            <a:ext cx="2247480" cy="2028600"/>
          </a:xfrm>
          <a:prstGeom prst="rect">
            <a:avLst/>
          </a:prstGeom>
          <a:noFill/>
          <a:ln>
            <a:noFill/>
          </a:ln>
        </p:spPr>
      </p:pic>
      <p:sp>
        <p:nvSpPr>
          <p:cNvPr id="11" name="Obdélník 10"/>
          <p:cNvSpPr/>
          <p:nvPr/>
        </p:nvSpPr>
        <p:spPr>
          <a:xfrm>
            <a:off x="2460600" y="1661759"/>
            <a:ext cx="7297200" cy="201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cs-CZ" sz="1800" b="0" i="0" u="none" strike="noStrike" kern="1200" spc="0">
                <a:ln>
                  <a:noFill/>
                </a:ln>
                <a:solidFill>
                  <a:srgbClr val="000000"/>
                </a:solidFill>
                <a:latin typeface="Times New Roman" pitchFamily="18"/>
                <a:ea typeface="Microsoft YaHei" pitchFamily="2"/>
                <a:cs typeface="Times New Roman" pitchFamily="18"/>
              </a:rPr>
              <a:t>John Ámos Komensky, a writer,</a:t>
            </a:r>
          </a:p>
          <a:p>
            <a:pPr marL="0" marR="0" lvl="0" indent="0" algn="l" rtl="0" hangingPunct="1">
              <a:lnSpc>
                <a:spcPct val="100000"/>
              </a:lnSpc>
              <a:spcBef>
                <a:spcPts val="0"/>
              </a:spcBef>
              <a:spcAft>
                <a:spcPts val="0"/>
              </a:spcAft>
              <a:buNone/>
              <a:tabLst/>
              <a:defRPr sz="1800"/>
            </a:pPr>
            <a:r>
              <a:rPr lang="cs-CZ" sz="1800" b="0" i="0" u="none" strike="noStrike" kern="1200" spc="0">
                <a:ln>
                  <a:noFill/>
                </a:ln>
                <a:solidFill>
                  <a:srgbClr val="000000"/>
                </a:solidFill>
                <a:latin typeface="Times New Roman" pitchFamily="18"/>
                <a:ea typeface="Microsoft YaHei" pitchFamily="2"/>
                <a:cs typeface="Times New Roman" pitchFamily="18"/>
              </a:rPr>
              <a:t>Which in 1658 wrote Orbis sensualium pictus, has also enrolled in the tradition of image-based learning</a:t>
            </a:r>
          </a:p>
          <a:p>
            <a:pPr marL="0" marR="0" lvl="0" indent="0" algn="l" rtl="0" hangingPunct="1">
              <a:lnSpc>
                <a:spcPct val="100000"/>
              </a:lnSpc>
              <a:spcBef>
                <a:spcPts val="0"/>
              </a:spcBef>
              <a:spcAft>
                <a:spcPts val="0"/>
              </a:spcAft>
              <a:buNone/>
              <a:tabLst/>
              <a:defRPr sz="1800"/>
            </a:pPr>
            <a:r>
              <a:rPr lang="cs-CZ" sz="1800" b="0" i="0" u="none" strike="noStrike" kern="1200" spc="0">
                <a:ln>
                  <a:noFill/>
                </a:ln>
                <a:solidFill>
                  <a:srgbClr val="000000"/>
                </a:solidFill>
                <a:latin typeface="Times New Roman" pitchFamily="18"/>
                <a:ea typeface="Microsoft YaHei" pitchFamily="2"/>
                <a:cs typeface="Times New Roman" pitchFamily="18"/>
              </a:rPr>
              <a:t>It was an illustrated "Encyclopedia", divided into 150 chapters with 150 woodcuts.</a:t>
            </a:r>
          </a:p>
          <a:p>
            <a:pPr marL="0" marR="0" lvl="0" indent="0" algn="l" rtl="0" hangingPunct="1">
              <a:lnSpc>
                <a:spcPct val="100000"/>
              </a:lnSpc>
              <a:spcBef>
                <a:spcPts val="0"/>
              </a:spcBef>
              <a:spcAft>
                <a:spcPts val="0"/>
              </a:spcAft>
              <a:buNone/>
              <a:tabLst/>
              <a:defRPr sz="1800"/>
            </a:pPr>
            <a:r>
              <a:rPr lang="cs-CZ" sz="1800" b="0" i="0" u="none" strike="noStrike" kern="1200" spc="0">
                <a:ln>
                  <a:noFill/>
                </a:ln>
                <a:solidFill>
                  <a:srgbClr val="000000"/>
                </a:solidFill>
                <a:latin typeface="Times New Roman" pitchFamily="18"/>
                <a:ea typeface="Microsoft YaHei" pitchFamily="2"/>
                <a:cs typeface="Times New Roman" pitchFamily="18"/>
              </a:rPr>
              <a:t>The world in the pictures showed and named all the things of the spiritual and material world that were necessary for the children.</a:t>
            </a:r>
          </a:p>
        </p:txBody>
      </p:sp>
      <p:pic>
        <p:nvPicPr>
          <p:cNvPr id="12" name="Obrázek 11"/>
          <p:cNvPicPr>
            <a:picLocks noChangeAspect="1"/>
          </p:cNvPicPr>
          <p:nvPr/>
        </p:nvPicPr>
        <p:blipFill>
          <a:blip r:embed="rId9">
            <a:lum/>
            <a:alphaModFix/>
          </a:blip>
          <a:srcRect/>
          <a:stretch>
            <a:fillRect/>
          </a:stretch>
        </p:blipFill>
        <p:spPr>
          <a:xfrm>
            <a:off x="7326720" y="3840120"/>
            <a:ext cx="2142720" cy="2133360"/>
          </a:xfrm>
          <a:prstGeom prst="rect">
            <a:avLst/>
          </a:prstGeom>
          <a:noFill/>
          <a:ln>
            <a:noFill/>
          </a:ln>
        </p:spPr>
      </p:pic>
      <p:pic>
        <p:nvPicPr>
          <p:cNvPr id="13" name="Obrázek 12"/>
          <p:cNvPicPr>
            <a:picLocks noChangeAspect="1"/>
          </p:cNvPicPr>
          <p:nvPr/>
        </p:nvPicPr>
        <p:blipFill>
          <a:blip r:embed="rId10">
            <a:lum/>
            <a:alphaModFix/>
          </a:blip>
          <a:srcRect/>
          <a:stretch>
            <a:fillRect/>
          </a:stretch>
        </p:blipFill>
        <p:spPr>
          <a:xfrm>
            <a:off x="2758319" y="3822119"/>
            <a:ext cx="2688480" cy="2050199"/>
          </a:xfrm>
          <a:prstGeom prst="rect">
            <a:avLst/>
          </a:prstGeom>
          <a:noFill/>
          <a:ln>
            <a:noFill/>
          </a:ln>
        </p:spPr>
      </p:pic>
      <p:pic>
        <p:nvPicPr>
          <p:cNvPr id="14" name="Obrázek 13"/>
          <p:cNvPicPr>
            <a:picLocks noChangeAspect="1"/>
          </p:cNvPicPr>
          <p:nvPr/>
        </p:nvPicPr>
        <p:blipFill>
          <a:blip r:embed="rId11">
            <a:lum/>
            <a:alphaModFix/>
          </a:blip>
          <a:srcRect/>
          <a:stretch>
            <a:fillRect/>
          </a:stretch>
        </p:blipFill>
        <p:spPr>
          <a:xfrm>
            <a:off x="105840" y="4116239"/>
            <a:ext cx="2523600" cy="1809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Zástupný symbol pro obsah 2"/>
          <p:cNvSpPr txBox="1">
            <a:spLocks noGrp="1"/>
          </p:cNvSpPr>
          <p:nvPr>
            <p:ph type="body" idx="4294967295"/>
          </p:nvPr>
        </p:nvSpPr>
        <p:spPr>
          <a:xfrm>
            <a:off x="838080" y="1196752"/>
            <a:ext cx="10515240" cy="4968968"/>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cs-CZ" dirty="0">
              <a:latin typeface="Calibri" pitchFamily="18"/>
            </a:endParaRPr>
          </a:p>
          <a:p>
            <a:pPr marL="0" lvl="0" indent="0">
              <a:spcBef>
                <a:spcPts val="1001"/>
              </a:spcBef>
              <a:buNone/>
            </a:pPr>
            <a:endParaRPr lang="cs-CZ" dirty="0">
              <a:latin typeface="Calibri" pitchFamily="18"/>
            </a:endParaRPr>
          </a:p>
          <a:p>
            <a:pPr marL="0" lvl="0" indent="0">
              <a:spcBef>
                <a:spcPts val="1001"/>
              </a:spcBef>
              <a:buNone/>
            </a:pPr>
            <a:endParaRPr lang="cs-CZ" dirty="0">
              <a:latin typeface="Calibri" pitchFamily="18"/>
            </a:endParaRPr>
          </a:p>
          <a:p>
            <a:pPr marL="0" lvl="0" indent="0">
              <a:spcBef>
                <a:spcPts val="1001"/>
              </a:spcBef>
              <a:buNone/>
            </a:pPr>
            <a:endParaRPr lang="cs-CZ" dirty="0">
              <a:latin typeface="Calibri" pitchFamily="18"/>
            </a:endParaRPr>
          </a:p>
        </p:txBody>
      </p:sp>
      <p:pic>
        <p:nvPicPr>
          <p:cNvPr id="3"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4"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5"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6"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7" name="Zástupný symbol pro obsah 2"/>
          <p:cNvSpPr/>
          <p:nvPr/>
        </p:nvSpPr>
        <p:spPr>
          <a:xfrm>
            <a:off x="1464479" y="1475999"/>
            <a:ext cx="8229240" cy="452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sp>
        <p:nvSpPr>
          <p:cNvPr id="9" name="Obdélník 9"/>
          <p:cNvSpPr/>
          <p:nvPr/>
        </p:nvSpPr>
        <p:spPr>
          <a:xfrm>
            <a:off x="3921120" y="240840"/>
            <a:ext cx="3764880" cy="699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cs-CZ" sz="1800" b="0" i="0" u="none" strike="noStrike" kern="1200" spc="0">
                <a:ln>
                  <a:noFill/>
                </a:ln>
                <a:solidFill>
                  <a:srgbClr val="000000"/>
                </a:solidFill>
                <a:latin typeface="Calibri" pitchFamily="18"/>
                <a:ea typeface="Microsoft YaHei" pitchFamily="2"/>
                <a:cs typeface="Mangal" pitchFamily="2"/>
              </a:rPr>
              <a:t> </a:t>
            </a:r>
            <a:r>
              <a:rPr lang="cs-CZ" sz="4000" b="1" i="0" u="none" strike="noStrike" kern="1200" spc="0">
                <a:ln>
                  <a:noFill/>
                </a:ln>
                <a:solidFill>
                  <a:srgbClr val="000000"/>
                </a:solidFill>
                <a:latin typeface="Times New Roman" pitchFamily="18"/>
                <a:ea typeface="Microsoft YaHei" pitchFamily="2"/>
                <a:cs typeface="Times New Roman" pitchFamily="18"/>
              </a:rPr>
              <a:t>Visualization</a:t>
            </a:r>
          </a:p>
        </p:txBody>
      </p:sp>
      <p:sp>
        <p:nvSpPr>
          <p:cNvPr id="10" name="Obdélník 9"/>
          <p:cNvSpPr/>
          <p:nvPr/>
        </p:nvSpPr>
        <p:spPr>
          <a:xfrm>
            <a:off x="1749175" y="1318197"/>
            <a:ext cx="7944544" cy="5632311"/>
          </a:xfrm>
          <a:prstGeom prst="rect">
            <a:avLst/>
          </a:prstGeom>
        </p:spPr>
        <p:txBody>
          <a:bodyPr wrap="square">
            <a:spAutoFit/>
          </a:bodyPr>
          <a:lstStyle/>
          <a:p>
            <a:r>
              <a:rPr lang="en-US" dirty="0" smtClean="0"/>
              <a:t>- </a:t>
            </a:r>
            <a:r>
              <a:rPr lang="en-US" sz="2400" b="1" dirty="0" smtClean="0"/>
              <a:t>visual </a:t>
            </a:r>
            <a:r>
              <a:rPr lang="cs-CZ" sz="2400" b="1" dirty="0" err="1" smtClean="0"/>
              <a:t>technique</a:t>
            </a:r>
            <a:r>
              <a:rPr lang="en-US" sz="2400" b="1" dirty="0" smtClean="0"/>
              <a:t> </a:t>
            </a:r>
            <a:r>
              <a:rPr lang="en-US" sz="2400" dirty="0" smtClean="0"/>
              <a:t>-</a:t>
            </a:r>
            <a:r>
              <a:rPr lang="en-US" sz="2400" i="1" dirty="0" smtClean="0"/>
              <a:t> </a:t>
            </a:r>
            <a:r>
              <a:rPr lang="en-US" sz="2400" i="1" dirty="0" err="1" smtClean="0"/>
              <a:t>diaprojection</a:t>
            </a:r>
            <a:r>
              <a:rPr lang="en-US" sz="2400" i="1" dirty="0" smtClean="0"/>
              <a:t>, retrospection, backward projection </a:t>
            </a:r>
            <a:r>
              <a:rPr lang="en-US" sz="2400" dirty="0" smtClean="0"/>
              <a:t>by </a:t>
            </a:r>
            <a:r>
              <a:rPr lang="en-US" sz="2400" dirty="0" err="1" smtClean="0"/>
              <a:t>Loveček</a:t>
            </a:r>
            <a:r>
              <a:rPr lang="en-US" sz="2400" dirty="0" smtClean="0"/>
              <a:t> and </a:t>
            </a:r>
            <a:r>
              <a:rPr lang="en-US" sz="2400" dirty="0" err="1" smtClean="0"/>
              <a:t>Čadíl</a:t>
            </a:r>
            <a:r>
              <a:rPr lang="cs-CZ" sz="2400" dirty="0" err="1" smtClean="0"/>
              <a:t>ek</a:t>
            </a:r>
            <a:r>
              <a:rPr lang="en-US" sz="2400" dirty="0" smtClean="0"/>
              <a:t> (2008, s.91, 94-95), besides </a:t>
            </a:r>
            <a:r>
              <a:rPr lang="en-US" sz="2400" b="1" dirty="0" err="1" smtClean="0"/>
              <a:t>audiotechnics</a:t>
            </a:r>
            <a:r>
              <a:rPr lang="en-US" sz="2400" b="1" dirty="0" smtClean="0"/>
              <a:t>, technical teaching aids, programs and programs presented by didactic technique, </a:t>
            </a:r>
            <a:r>
              <a:rPr lang="en-US" sz="2400" dirty="0" smtClean="0"/>
              <a:t>belongs to so-called teaching aids (cf. </a:t>
            </a:r>
            <a:r>
              <a:rPr lang="en-US" sz="2400" dirty="0" err="1" smtClean="0"/>
              <a:t>Kolář</a:t>
            </a:r>
            <a:r>
              <a:rPr lang="en-US" sz="2400" dirty="0" smtClean="0"/>
              <a:t>, 2011, </a:t>
            </a:r>
            <a:r>
              <a:rPr lang="en-US" sz="2400" dirty="0" err="1" smtClean="0"/>
              <a:t>Maňák</a:t>
            </a:r>
            <a:r>
              <a:rPr lang="en-US" sz="2400" dirty="0" smtClean="0"/>
              <a:t>, </a:t>
            </a:r>
            <a:r>
              <a:rPr lang="en-US" sz="2400" dirty="0" err="1" smtClean="0"/>
              <a:t>Průcha</a:t>
            </a:r>
            <a:r>
              <a:rPr lang="en-US" sz="2400" dirty="0" smtClean="0"/>
              <a:t>, 2009)</a:t>
            </a:r>
            <a:br>
              <a:rPr lang="en-US" sz="2400" dirty="0" smtClean="0"/>
            </a:br>
            <a:r>
              <a:rPr lang="en-US" sz="2400" dirty="0" smtClean="0"/>
              <a:t>Teaching aids and so-called didactic techniques together form </a:t>
            </a:r>
            <a:r>
              <a:rPr lang="en-US" sz="2400" b="1" dirty="0" smtClean="0"/>
              <a:t>material didactic means.</a:t>
            </a:r>
            <a:r>
              <a:rPr lang="en-US" sz="2400" dirty="0" smtClean="0"/>
              <a:t/>
            </a:r>
            <a:br>
              <a:rPr lang="en-US" sz="2400" dirty="0" smtClean="0"/>
            </a:br>
            <a:r>
              <a:rPr lang="en-US" sz="2400" dirty="0" smtClean="0"/>
              <a:t>What, however, the didactic means combines across their categories is the </a:t>
            </a:r>
            <a:r>
              <a:rPr lang="en-US" sz="2400" b="1" dirty="0" smtClean="0"/>
              <a:t>principle of clarity. </a:t>
            </a:r>
            <a:r>
              <a:rPr lang="en-US" sz="2400" dirty="0" smtClean="0"/>
              <a:t>It consists of the combination of </a:t>
            </a:r>
            <a:r>
              <a:rPr lang="cs-CZ" sz="2400" dirty="0" err="1" smtClean="0"/>
              <a:t>Extrasensory</a:t>
            </a:r>
            <a:r>
              <a:rPr lang="en-US" sz="2400" dirty="0" smtClean="0"/>
              <a:t> perception, active activity and abstractive thinking. In order to remember the clients as much as possible, it is necessary to involve </a:t>
            </a:r>
            <a:r>
              <a:rPr lang="en-US" sz="2400" b="1" dirty="0" smtClean="0"/>
              <a:t>all senses </a:t>
            </a:r>
            <a:r>
              <a:rPr lang="en-US" sz="2400" dirty="0" smtClean="0"/>
              <a:t>as much as possible. It is reported that the most information is received by sight (87%) and then by hearing (9%) and other senses (4%).</a:t>
            </a:r>
            <a:endParaRPr lang="cs-CZ"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VIZUALIZACE&#10;- SHRNUTÍ INFORMACÍ">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VISUALIZATION</a:t>
            </a:r>
            <a:br>
              <a:rPr lang="cs-CZ" b="1">
                <a:latin typeface="Times New Roman" pitchFamily="18"/>
                <a:cs typeface="Times New Roman" pitchFamily="18"/>
              </a:rPr>
            </a:br>
            <a:r>
              <a:rPr lang="cs-CZ" b="1">
                <a:latin typeface="Times New Roman" pitchFamily="18"/>
                <a:cs typeface="Times New Roman" pitchFamily="18"/>
              </a:rPr>
              <a:t>- SUMMARY OF INFORMATION</a:t>
            </a:r>
          </a:p>
        </p:txBody>
      </p:sp>
      <p:sp>
        <p:nvSpPr>
          <p:cNvPr id="3" name="Zástupný symbol pro obsah 2"/>
          <p:cNvSpPr txBox="1">
            <a:spLocks noGrp="1"/>
          </p:cNvSpPr>
          <p:nvPr>
            <p:ph type="body" idx="4294967295"/>
          </p:nvPr>
        </p:nvSpPr>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endParaRPr lang="cs-CZ">
              <a:latin typeface="Calibri" pitchFamily="18"/>
            </a:endParaRPr>
          </a:p>
          <a:p>
            <a:pPr marL="0" lvl="0" indent="0">
              <a:spcBef>
                <a:spcPts val="1001"/>
              </a:spcBef>
              <a:buFont typeface="Arial" pitchFamily="32"/>
              <a:buChar char="•"/>
            </a:pPr>
            <a:r>
              <a:rPr lang="cs-CZ">
                <a:latin typeface="Calibri" pitchFamily="18"/>
                <a:hlinkClick r:id="rId3"/>
              </a:rPr>
              <a:t>http://slideplayer.cz/slide/2810422/</a:t>
            </a:r>
          </a:p>
          <a:p>
            <a:pPr marL="0" lvl="0" indent="0">
              <a:spcBef>
                <a:spcPts val="1001"/>
              </a:spcBef>
              <a:buNone/>
            </a:pPr>
            <a:endParaRPr lang="cs-CZ">
              <a:latin typeface="Calibri" pitchFamily="18"/>
            </a:endParaRPr>
          </a:p>
        </p:txBody>
      </p:sp>
      <p:pic>
        <p:nvPicPr>
          <p:cNvPr id="4" name="Obrázek 3"/>
          <p:cNvPicPr>
            <a:picLocks noChangeAspect="1"/>
          </p:cNvPicPr>
          <p:nvPr/>
        </p:nvPicPr>
        <p:blipFill>
          <a:blip r:embed="rId4">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5">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6">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7">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1019159" y="1765440"/>
            <a:ext cx="8461800" cy="4411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9" name="Obrázek 8"/>
          <p:cNvPicPr>
            <a:picLocks noChangeAspect="1"/>
          </p:cNvPicPr>
          <p:nvPr/>
        </p:nvPicPr>
        <p:blipFill>
          <a:blip r:embed="rId8">
            <a:lum/>
            <a:alphaModFix/>
          </a:blip>
          <a:srcRect/>
          <a:stretch>
            <a:fillRect/>
          </a:stretch>
        </p:blipFill>
        <p:spPr>
          <a:xfrm>
            <a:off x="644040" y="3032640"/>
            <a:ext cx="2108880" cy="2298600"/>
          </a:xfrm>
          <a:prstGeom prst="rect">
            <a:avLst/>
          </a:prstGeom>
          <a:noFill/>
          <a:ln>
            <a:noFill/>
          </a:ln>
        </p:spPr>
      </p:pic>
      <p:pic>
        <p:nvPicPr>
          <p:cNvPr id="10" name="Obrázek 9"/>
          <p:cNvPicPr>
            <a:picLocks noChangeAspect="1"/>
          </p:cNvPicPr>
          <p:nvPr/>
        </p:nvPicPr>
        <p:blipFill>
          <a:blip r:embed="rId9">
            <a:lum/>
            <a:alphaModFix/>
          </a:blip>
          <a:srcRect/>
          <a:stretch>
            <a:fillRect/>
          </a:stretch>
        </p:blipFill>
        <p:spPr>
          <a:xfrm>
            <a:off x="3252960" y="2936880"/>
            <a:ext cx="1596960" cy="1432439"/>
          </a:xfrm>
          <a:prstGeom prst="rect">
            <a:avLst/>
          </a:prstGeom>
          <a:noFill/>
          <a:ln>
            <a:noFill/>
          </a:ln>
        </p:spPr>
      </p:pic>
      <p:pic>
        <p:nvPicPr>
          <p:cNvPr id="11" name="Obrázek 10"/>
          <p:cNvPicPr>
            <a:picLocks noChangeAspect="1"/>
          </p:cNvPicPr>
          <p:nvPr/>
        </p:nvPicPr>
        <p:blipFill>
          <a:blip r:embed="rId10">
            <a:lum/>
            <a:alphaModFix/>
          </a:blip>
          <a:srcRect/>
          <a:stretch>
            <a:fillRect/>
          </a:stretch>
        </p:blipFill>
        <p:spPr>
          <a:xfrm>
            <a:off x="4861440" y="3539520"/>
            <a:ext cx="1255680" cy="2377439"/>
          </a:xfrm>
          <a:prstGeom prst="rect">
            <a:avLst/>
          </a:prstGeom>
          <a:noFill/>
          <a:ln>
            <a:noFill/>
          </a:ln>
        </p:spPr>
      </p:pic>
      <p:pic>
        <p:nvPicPr>
          <p:cNvPr id="12" name="Obrázek 11"/>
          <p:cNvPicPr>
            <a:picLocks noChangeAspect="1"/>
          </p:cNvPicPr>
          <p:nvPr/>
        </p:nvPicPr>
        <p:blipFill>
          <a:blip r:embed="rId11">
            <a:lum/>
            <a:alphaModFix/>
          </a:blip>
          <a:srcRect/>
          <a:stretch>
            <a:fillRect/>
          </a:stretch>
        </p:blipFill>
        <p:spPr>
          <a:xfrm>
            <a:off x="7778160" y="3701520"/>
            <a:ext cx="4413600" cy="2669760"/>
          </a:xfrm>
          <a:prstGeom prst="rect">
            <a:avLst/>
          </a:prstGeom>
          <a:noFill/>
          <a:ln>
            <a:noFill/>
          </a:ln>
        </p:spPr>
      </p:pic>
      <p:pic>
        <p:nvPicPr>
          <p:cNvPr id="13" name="Obrázek 12"/>
          <p:cNvPicPr>
            <a:picLocks noChangeAspect="1"/>
          </p:cNvPicPr>
          <p:nvPr/>
        </p:nvPicPr>
        <p:blipFill>
          <a:blip r:embed="rId12">
            <a:lum/>
            <a:alphaModFix/>
          </a:blip>
          <a:srcRect/>
          <a:stretch>
            <a:fillRect/>
          </a:stretch>
        </p:blipFill>
        <p:spPr>
          <a:xfrm>
            <a:off x="7308360" y="1593000"/>
            <a:ext cx="2240639" cy="1850040"/>
          </a:xfrm>
          <a:prstGeom prst="rect">
            <a:avLst/>
          </a:prstGeom>
          <a:noFill/>
          <a:ln>
            <a:noFill/>
          </a:ln>
        </p:spPr>
      </p:pic>
      <p:pic>
        <p:nvPicPr>
          <p:cNvPr id="14" name="Obrázek 13"/>
          <p:cNvPicPr>
            <a:picLocks noChangeAspect="1"/>
          </p:cNvPicPr>
          <p:nvPr/>
        </p:nvPicPr>
        <p:blipFill>
          <a:blip r:embed="rId13">
            <a:lum/>
            <a:alphaModFix/>
          </a:blip>
          <a:srcRect/>
          <a:stretch>
            <a:fillRect/>
          </a:stretch>
        </p:blipFill>
        <p:spPr>
          <a:xfrm>
            <a:off x="10086480" y="250200"/>
            <a:ext cx="2072519" cy="3099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VIZUALIZACE: VYSVĚTLENÍ PROBLÉMU">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cs-CZ" b="1">
                <a:latin typeface="Times New Roman" pitchFamily="18"/>
                <a:cs typeface="Times New Roman" pitchFamily="18"/>
              </a:rPr>
              <a:t>VISUALIZATION: EXPLANATION OF THE PROBLEM</a:t>
            </a:r>
          </a:p>
        </p:txBody>
      </p:sp>
      <p:sp>
        <p:nvSpPr>
          <p:cNvPr id="3" name="Zástupný symbol pro obsah 2"/>
          <p:cNvSpPr txBox="1">
            <a:spLocks noGrp="1"/>
          </p:cNvSpPr>
          <p:nvPr>
            <p:ph type="body" idx="4294967295"/>
          </p:nvPr>
        </p:nvSpPr>
        <p:spPr>
          <a:xfrm>
            <a:off x="534960" y="1449360"/>
            <a:ext cx="11438280" cy="4727520"/>
          </a:xfrm>
        </p:spPr>
        <p:txBody>
          <a:bodyPr/>
          <a:lstStyle>
            <a:defPPr marL="432000" lvl="0" indent="-324000" algn="l" rtl="0" hangingPunct="1">
              <a:lnSpc>
                <a:spcPct val="90000"/>
              </a:lnSpc>
              <a:spcBef>
                <a:spcPts val="0"/>
              </a:spcBef>
              <a:spcAft>
                <a:spcPts val="1417"/>
              </a:spcAft>
              <a:buSzPct val="45000"/>
              <a:buFont typeface="StarSymbol"/>
              <a:buNone/>
              <a:defRPr lang="cs-CZ" sz="2800" b="0" i="0" u="none" strike="noStrike" kern="1200" spc="0">
                <a:ln>
                  <a:noFill/>
                </a:ln>
                <a:solidFill>
                  <a:srgbClr val="000000"/>
                </a:solidFill>
                <a:latin typeface="Calibri"/>
                <a:ea typeface="Microsoft YaHei" pitchFamily="2"/>
                <a:cs typeface="Mangal" pitchFamily="2"/>
              </a:defRPr>
            </a:defPPr>
            <a:lvl1pPr marL="432000" lvl="0" indent="-324000" algn="l" rtl="0" hangingPunct="1">
              <a:lnSpc>
                <a:spcPct val="90000"/>
              </a:lnSpc>
              <a:spcBef>
                <a:spcPts val="0"/>
              </a:spcBef>
              <a:spcAft>
                <a:spcPts val="1417"/>
              </a:spcAft>
              <a:buSzPct val="45000"/>
              <a:buFont typeface="StarSymbol"/>
              <a:buChar char="●"/>
              <a:defRPr lang="cs-CZ" sz="2800" b="0" i="0" u="none" strike="noStrike" kern="1200" spc="0">
                <a:ln>
                  <a:noFill/>
                </a:ln>
                <a:solidFill>
                  <a:srgbClr val="000000"/>
                </a:solidFill>
                <a:latin typeface="Calibri"/>
                <a:ea typeface="Microsoft YaHei" pitchFamily="2"/>
                <a:cs typeface="Mangal" pitchFamily="2"/>
              </a:defRPr>
            </a:lvl1pPr>
            <a:lvl2pPr marL="864000" lvl="1" indent="-324000" algn="l" rtl="0" hangingPunct="1">
              <a:lnSpc>
                <a:spcPct val="90000"/>
              </a:lnSpc>
              <a:spcBef>
                <a:spcPts val="0"/>
              </a:spcBef>
              <a:spcAft>
                <a:spcPts val="1134"/>
              </a:spcAft>
              <a:buSzPct val="75000"/>
              <a:buFont typeface="StarSymbol"/>
              <a:buChar char="–"/>
              <a:defRPr lang="cs-CZ"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lnSpc>
                <a:spcPct val="90000"/>
              </a:lnSpc>
              <a:spcBef>
                <a:spcPts val="0"/>
              </a:spcBef>
              <a:spcAft>
                <a:spcPts val="850"/>
              </a:spcAft>
              <a:buSzPct val="45000"/>
              <a:buFont typeface="StarSymbol"/>
              <a:buChar char="●"/>
              <a:defRPr lang="cs-CZ" sz="1800" b="0" i="0" u="none" strike="noStrike" kern="1200" spc="0">
                <a:ln>
                  <a:noFill/>
                </a:ln>
                <a:solidFill>
                  <a:srgbClr val="000000"/>
                </a:solidFill>
                <a:latin typeface="Calibri"/>
                <a:ea typeface="Microsoft YaHei" pitchFamily="2"/>
                <a:cs typeface="Mangal" pitchFamily="2"/>
              </a:defRPr>
            </a:lvl3pPr>
            <a:lvl4pPr marL="1728000" lvl="3" indent="-216000" algn="l" rtl="0" hangingPunct="1">
              <a:lnSpc>
                <a:spcPct val="90000"/>
              </a:lnSpc>
              <a:spcBef>
                <a:spcPts val="0"/>
              </a:spcBef>
              <a:spcAft>
                <a:spcPts val="567"/>
              </a:spcAft>
              <a:buSzPct val="75000"/>
              <a:buFont typeface="StarSymbol"/>
              <a:buChar char="–"/>
              <a:defRPr lang="cs-CZ" sz="1800" b="0" i="0" u="none" strike="noStrike" kern="1200" spc="0">
                <a:ln>
                  <a:noFill/>
                </a:ln>
                <a:solidFill>
                  <a:srgbClr val="000000"/>
                </a:solidFill>
                <a:latin typeface="Calibri"/>
                <a:ea typeface="Microsoft YaHei" pitchFamily="2"/>
                <a:cs typeface="Mangal" pitchFamily="2"/>
              </a:defRPr>
            </a:lvl4pPr>
            <a:lvl5pPr marL="2160000" lvl="4"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lnSpc>
                <a:spcPct val="90000"/>
              </a:lnSpc>
              <a:spcBef>
                <a:spcPts val="0"/>
              </a:spcBef>
              <a:spcAft>
                <a:spcPts val="283"/>
              </a:spcAft>
              <a:buSzPct val="45000"/>
              <a:buFont typeface="StarSymbol"/>
              <a:buChar char="●"/>
              <a:defRPr lang="cs-CZ" sz="2000" b="0" i="0" u="none" strike="noStrike" kern="1200" spc="0">
                <a:ln>
                  <a:noFill/>
                </a:ln>
                <a:solidFill>
                  <a:srgbClr val="000000"/>
                </a:solidFill>
                <a:latin typeface="Calibri"/>
                <a:ea typeface="Microsoft YaHei" pitchFamily="2"/>
                <a:cs typeface="Mangal" pitchFamily="2"/>
              </a:defRPr>
            </a:lvl9pPr>
          </a:lstStyle>
          <a:p>
            <a:pPr marL="0" lvl="0" indent="0">
              <a:spcBef>
                <a:spcPts val="1001"/>
              </a:spcBef>
              <a:buNone/>
            </a:pPr>
            <a:r>
              <a:rPr lang="en-US" sz="2400" dirty="0">
                <a:latin typeface="Times New Roman" pitchFamily="18"/>
                <a:cs typeface="Times New Roman" pitchFamily="16"/>
              </a:rPr>
              <a:t>Images can not only serve the role of illustration, but sometimes it is also possible to explain problems that are hard to imagine. As an example of such an approach is the text of prof. </a:t>
            </a:r>
            <a:r>
              <a:rPr lang="en-US" sz="2400" dirty="0" err="1">
                <a:latin typeface="Times New Roman" pitchFamily="18"/>
                <a:cs typeface="Times New Roman" pitchFamily="16"/>
              </a:rPr>
              <a:t>Janusz</a:t>
            </a:r>
            <a:r>
              <a:rPr lang="en-US" sz="2400" dirty="0">
                <a:latin typeface="Times New Roman" pitchFamily="18"/>
                <a:cs typeface="Times New Roman" pitchFamily="16"/>
              </a:rPr>
              <a:t> </a:t>
            </a:r>
            <a:r>
              <a:rPr lang="en-US" sz="2400" dirty="0" err="1">
                <a:latin typeface="Times New Roman" pitchFamily="18"/>
                <a:cs typeface="Times New Roman" pitchFamily="16"/>
              </a:rPr>
              <a:t>Rachon</a:t>
            </a:r>
            <a:r>
              <a:rPr lang="en-US" sz="2400" dirty="0">
                <a:latin typeface="Times New Roman" pitchFamily="18"/>
                <a:cs typeface="Times New Roman" pitchFamily="16"/>
              </a:rPr>
              <a:t> of Gdansk Polytechnics, in which he describes how he explains to students the resonance theory of Linus Pauling using the paintings by Salvador </a:t>
            </a:r>
            <a:r>
              <a:rPr lang="en-US" sz="2400" dirty="0" err="1">
                <a:latin typeface="Times New Roman" pitchFamily="18"/>
                <a:cs typeface="Times New Roman" pitchFamily="16"/>
              </a:rPr>
              <a:t>Dalí</a:t>
            </a:r>
            <a:r>
              <a:rPr lang="en-US" sz="2400" dirty="0">
                <a:latin typeface="Times New Roman" pitchFamily="18"/>
                <a:cs typeface="Times New Roman" pitchFamily="16"/>
              </a:rPr>
              <a:t>.</a:t>
            </a:r>
          </a:p>
          <a:p>
            <a:pPr marL="0" lvl="0" indent="0">
              <a:spcBef>
                <a:spcPts val="1001"/>
              </a:spcBef>
              <a:buNone/>
            </a:pPr>
            <a:r>
              <a:rPr lang="en-US" sz="2400" dirty="0">
                <a:latin typeface="Times New Roman" pitchFamily="18"/>
                <a:cs typeface="Times New Roman" pitchFamily="16"/>
              </a:rPr>
              <a:t>Both canvas represent more than one image:</a:t>
            </a:r>
          </a:p>
          <a:p>
            <a:pPr marL="0" lvl="0" indent="0">
              <a:spcBef>
                <a:spcPts val="1001"/>
              </a:spcBef>
              <a:buNone/>
            </a:pPr>
            <a:endParaRPr lang="en-US" sz="2400" dirty="0">
              <a:latin typeface="Times New Roman" pitchFamily="18"/>
              <a:cs typeface="Times New Roman" pitchFamily="16"/>
            </a:endParaRPr>
          </a:p>
          <a:p>
            <a:pPr marL="0" lvl="0" indent="0">
              <a:spcBef>
                <a:spcPts val="1001"/>
              </a:spcBef>
              <a:buNone/>
            </a:pPr>
            <a:endParaRPr lang="en-US" dirty="0">
              <a:latin typeface="Calibri" pitchFamily="18"/>
              <a:cs typeface="Times New Roman" pitchFamily="16"/>
            </a:endParaRPr>
          </a:p>
          <a:p>
            <a:pPr marL="0" lvl="0" indent="0">
              <a:spcBef>
                <a:spcPts val="1001"/>
              </a:spcBef>
              <a:buNone/>
            </a:pPr>
            <a:endParaRPr lang="en-US" dirty="0">
              <a:latin typeface="Calibri" pitchFamily="18"/>
              <a:cs typeface="Times New Roman" pitchFamily="16"/>
            </a:endParaRPr>
          </a:p>
        </p:txBody>
      </p:sp>
      <p:pic>
        <p:nvPicPr>
          <p:cNvPr id="4" name="Obrázek 3"/>
          <p:cNvPicPr>
            <a:picLocks noChangeAspect="1"/>
          </p:cNvPicPr>
          <p:nvPr/>
        </p:nvPicPr>
        <p:blipFill>
          <a:blip r:embed="rId3">
            <a:lum/>
            <a:alphaModFix/>
          </a:blip>
          <a:srcRect/>
          <a:stretch>
            <a:fillRect/>
          </a:stretch>
        </p:blipFill>
        <p:spPr>
          <a:xfrm>
            <a:off x="2281680" y="6060240"/>
            <a:ext cx="2272320" cy="844920"/>
          </a:xfrm>
          <a:prstGeom prst="rect">
            <a:avLst/>
          </a:prstGeom>
          <a:noFill/>
          <a:ln>
            <a:noFill/>
          </a:ln>
        </p:spPr>
      </p:pic>
      <p:pic>
        <p:nvPicPr>
          <p:cNvPr id="5" name="Obrázek 4"/>
          <p:cNvPicPr>
            <a:picLocks noChangeAspect="1"/>
          </p:cNvPicPr>
          <p:nvPr/>
        </p:nvPicPr>
        <p:blipFill>
          <a:blip r:embed="rId4">
            <a:lum/>
            <a:alphaModFix/>
          </a:blip>
          <a:srcRect/>
          <a:stretch>
            <a:fillRect/>
          </a:stretch>
        </p:blipFill>
        <p:spPr>
          <a:xfrm>
            <a:off x="4489920" y="6002280"/>
            <a:ext cx="1883160" cy="739439"/>
          </a:xfrm>
          <a:prstGeom prst="rect">
            <a:avLst/>
          </a:prstGeom>
          <a:noFill/>
          <a:ln>
            <a:noFill/>
          </a:ln>
        </p:spPr>
      </p:pic>
      <p:pic>
        <p:nvPicPr>
          <p:cNvPr id="6" name="Obrázek 5"/>
          <p:cNvPicPr>
            <a:picLocks noChangeAspect="1"/>
          </p:cNvPicPr>
          <p:nvPr/>
        </p:nvPicPr>
        <p:blipFill>
          <a:blip r:embed="rId5">
            <a:lum/>
            <a:alphaModFix/>
          </a:blip>
          <a:srcRect/>
          <a:stretch>
            <a:fillRect/>
          </a:stretch>
        </p:blipFill>
        <p:spPr>
          <a:xfrm>
            <a:off x="6421320" y="5973480"/>
            <a:ext cx="792720" cy="796319"/>
          </a:xfrm>
          <a:prstGeom prst="rect">
            <a:avLst/>
          </a:prstGeom>
          <a:noFill/>
          <a:ln>
            <a:noFill/>
          </a:ln>
        </p:spPr>
      </p:pic>
      <p:pic>
        <p:nvPicPr>
          <p:cNvPr id="7" name="Obrázek 6"/>
          <p:cNvPicPr>
            <a:picLocks noChangeAspect="1"/>
          </p:cNvPicPr>
          <p:nvPr/>
        </p:nvPicPr>
        <p:blipFill>
          <a:blip r:embed="rId6">
            <a:lum/>
            <a:alphaModFix/>
          </a:blip>
          <a:srcRect/>
          <a:stretch>
            <a:fillRect/>
          </a:stretch>
        </p:blipFill>
        <p:spPr>
          <a:xfrm>
            <a:off x="7228080" y="6176880"/>
            <a:ext cx="2207880" cy="546120"/>
          </a:xfrm>
          <a:prstGeom prst="rect">
            <a:avLst/>
          </a:prstGeom>
          <a:noFill/>
          <a:ln>
            <a:noFill/>
          </a:ln>
        </p:spPr>
      </p:pic>
      <p:sp>
        <p:nvSpPr>
          <p:cNvPr id="8" name="Zástupný symbol pro obsah 2"/>
          <p:cNvSpPr/>
          <p:nvPr/>
        </p:nvSpPr>
        <p:spPr>
          <a:xfrm>
            <a:off x="457200" y="1642680"/>
            <a:ext cx="10685880" cy="4483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cs-CZ" sz="1800" b="0" i="0" u="none" strike="noStrike" kern="1200">
              <a:ln>
                <a:noFill/>
              </a:ln>
              <a:latin typeface="Arial" pitchFamily="18"/>
              <a:ea typeface="Microsoft YaHei" pitchFamily="2"/>
              <a:cs typeface="Mangal" pitchFamily="2"/>
            </a:endParaRPr>
          </a:p>
        </p:txBody>
      </p:sp>
      <p:pic>
        <p:nvPicPr>
          <p:cNvPr id="9" name="Obrázek 8"/>
          <p:cNvPicPr>
            <a:picLocks noChangeAspect="1"/>
          </p:cNvPicPr>
          <p:nvPr/>
        </p:nvPicPr>
        <p:blipFill>
          <a:blip r:embed="rId7">
            <a:lum/>
            <a:alphaModFix/>
          </a:blip>
          <a:srcRect/>
          <a:stretch>
            <a:fillRect/>
          </a:stretch>
        </p:blipFill>
        <p:spPr>
          <a:xfrm>
            <a:off x="601199" y="3573016"/>
            <a:ext cx="3822119" cy="2160240"/>
          </a:xfrm>
          <a:prstGeom prst="rect">
            <a:avLst/>
          </a:prstGeom>
          <a:noFill/>
          <a:ln>
            <a:noFill/>
          </a:ln>
        </p:spPr>
      </p:pic>
      <p:pic>
        <p:nvPicPr>
          <p:cNvPr id="10" name="Obrázek 9"/>
          <p:cNvPicPr>
            <a:picLocks noChangeAspect="1"/>
          </p:cNvPicPr>
          <p:nvPr/>
        </p:nvPicPr>
        <p:blipFill>
          <a:blip r:embed="rId8">
            <a:lum/>
            <a:alphaModFix/>
          </a:blip>
          <a:srcRect/>
          <a:stretch>
            <a:fillRect/>
          </a:stretch>
        </p:blipFill>
        <p:spPr>
          <a:xfrm>
            <a:off x="6944400" y="2873160"/>
            <a:ext cx="4276440" cy="30142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ýchoz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502</Words>
  <Application>Microsoft Office PowerPoint</Application>
  <PresentationFormat>Předvádění na obrazovce (4:3)</PresentationFormat>
  <Paragraphs>36</Paragraphs>
  <Slides>8</Slides>
  <Notes>8</Notes>
  <HiddenSlides>0</HiddenSlides>
  <MMClips>0</MMClips>
  <ScaleCrop>false</ScaleCrop>
  <HeadingPairs>
    <vt:vector size="4" baseType="variant">
      <vt:variant>
        <vt:lpstr>Motiv</vt:lpstr>
      </vt:variant>
      <vt:variant>
        <vt:i4>2</vt:i4>
      </vt:variant>
      <vt:variant>
        <vt:lpstr>Nadpisy snímků</vt:lpstr>
      </vt:variant>
      <vt:variant>
        <vt:i4>8</vt:i4>
      </vt:variant>
    </vt:vector>
  </HeadingPairs>
  <TitlesOfParts>
    <vt:vector size="10" baseType="lpstr">
      <vt:lpstr>Výchozí</vt:lpstr>
      <vt:lpstr>Výchozí 1</vt:lpstr>
      <vt:lpstr>Information and communication technologies: 5. The role of image in culture. Teaching using an image.  </vt:lpstr>
      <vt:lpstr>Prezentace aplikace PowerPoint</vt:lpstr>
      <vt:lpstr>Prezentace aplikace PowerPoint</vt:lpstr>
      <vt:lpstr>Correlation of image with text</vt:lpstr>
      <vt:lpstr>Prezentace aplikace PowerPoint</vt:lpstr>
      <vt:lpstr>Prezentace aplikace PowerPoint</vt:lpstr>
      <vt:lpstr>VISUALIZATION - SUMMARY OF INFORMATION</vt:lpstr>
      <vt:lpstr>VISUALIZATION: EXPLANATION OF THE PROBLEM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communication technologies: 5. The role of image in culture. Teaching using an image.</dc:title>
  <dc:creator>Marková Jana</dc:creator>
  <cp:lastModifiedBy>Marková Jana</cp:lastModifiedBy>
  <cp:revision>3</cp:revision>
  <dcterms:modified xsi:type="dcterms:W3CDTF">2017-08-25T09:38:17Z</dcterms:modified>
</cp:coreProperties>
</file>