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handoutMasterIdLst>
    <p:handoutMasterId r:id="rId11"/>
  </p:handoutMasterIdLst>
  <p:sldIdLst>
    <p:sldId id="256" r:id="rId3"/>
    <p:sldId id="257" r:id="rId4"/>
    <p:sldId id="258" r:id="rId5"/>
    <p:sldId id="259" r:id="rId6"/>
    <p:sldId id="260" r:id="rId7"/>
    <p:sldId id="261" r:id="rId8"/>
    <p:sldId id="262" r:id="rId9"/>
  </p:sldIdLst>
  <p:sldSz cx="12192000" cy="6858000" type="screen4x3"/>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10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Zástupný symbol pro záhlaví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cs-CZ" sz="1400" b="0" i="0" u="none" strike="noStrike" kern="1200">
              <a:ln>
                <a:noFill/>
              </a:ln>
              <a:latin typeface="Arial" pitchFamily="18"/>
              <a:ea typeface="Microsoft YaHei" pitchFamily="2"/>
              <a:cs typeface="Mangal" pitchFamily="2"/>
            </a:endParaRPr>
          </a:p>
        </p:txBody>
      </p:sp>
      <p:sp>
        <p:nvSpPr>
          <p:cNvPr id="3" name="Zástupný symbol pro datum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cs-CZ" sz="1400" b="0" i="0" u="none" strike="noStrike" kern="1200">
              <a:ln>
                <a:noFill/>
              </a:ln>
              <a:latin typeface="Arial" pitchFamily="18"/>
              <a:ea typeface="Microsoft YaHei" pitchFamily="2"/>
              <a:cs typeface="Mangal" pitchFamily="2"/>
            </a:endParaRPr>
          </a:p>
        </p:txBody>
      </p:sp>
      <p:sp>
        <p:nvSpPr>
          <p:cNvPr id="4" name="Zástupný symbol pro zápatí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cs-CZ" sz="1400" b="0" i="0" u="none" strike="noStrike" kern="1200">
              <a:ln>
                <a:noFill/>
              </a:ln>
              <a:latin typeface="Arial" pitchFamily="18"/>
              <a:ea typeface="Microsoft YaHei" pitchFamily="2"/>
              <a:cs typeface="Mangal" pitchFamily="2"/>
            </a:endParaRPr>
          </a:p>
        </p:txBody>
      </p:sp>
      <p:sp>
        <p:nvSpPr>
          <p:cNvPr id="5" name="Zástupný symbol pro číslo snímku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4478D628-8987-4CED-9592-AAEB7B5FFAB2}" type="slidenum">
              <a:t>‹#›</a:t>
            </a:fld>
            <a:endParaRPr lang="cs-CZ"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3029687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Zástupný symbol pro poznámky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cs-CZ"/>
          </a:p>
        </p:txBody>
      </p:sp>
      <p:sp>
        <p:nvSpPr>
          <p:cNvPr id="4" name="Zástupný symbol pro záhlaví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cs-CZ" sz="1400" kern="1200">
                <a:latin typeface="Times New Roman" pitchFamily="18"/>
                <a:ea typeface="Lucida Sans Unicode" pitchFamily="2"/>
                <a:cs typeface="Tahoma" pitchFamily="2"/>
              </a:defRPr>
            </a:lvl1pPr>
          </a:lstStyle>
          <a:p>
            <a:pPr lvl="0"/>
            <a:endParaRPr lang="cs-CZ"/>
          </a:p>
        </p:txBody>
      </p:sp>
      <p:sp>
        <p:nvSpPr>
          <p:cNvPr id="5" name="Zástupný symbol pro datum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cs-CZ" sz="1400" kern="1200">
                <a:latin typeface="Times New Roman" pitchFamily="18"/>
                <a:ea typeface="Lucida Sans Unicode" pitchFamily="2"/>
                <a:cs typeface="Tahoma" pitchFamily="2"/>
              </a:defRPr>
            </a:lvl1pPr>
          </a:lstStyle>
          <a:p>
            <a:pPr lvl="0"/>
            <a:endParaRPr lang="cs-CZ"/>
          </a:p>
        </p:txBody>
      </p:sp>
      <p:sp>
        <p:nvSpPr>
          <p:cNvPr id="6" name="Zástupný symbol pro zápatí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cs-CZ" sz="1400" kern="1200">
                <a:latin typeface="Times New Roman" pitchFamily="18"/>
                <a:ea typeface="Lucida Sans Unicode" pitchFamily="2"/>
                <a:cs typeface="Tahoma" pitchFamily="2"/>
              </a:defRPr>
            </a:lvl1pPr>
          </a:lstStyle>
          <a:p>
            <a:pPr lvl="0"/>
            <a:endParaRPr lang="cs-CZ"/>
          </a:p>
        </p:txBody>
      </p:sp>
      <p:sp>
        <p:nvSpPr>
          <p:cNvPr id="7" name="Zástupný symbol pro číslo snímku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cs-CZ" sz="1400" kern="1200">
                <a:latin typeface="Times New Roman" pitchFamily="18"/>
                <a:ea typeface="Lucida Sans Unicode" pitchFamily="2"/>
                <a:cs typeface="Tahoma" pitchFamily="2"/>
              </a:defRPr>
            </a:lvl1pPr>
          </a:lstStyle>
          <a:p>
            <a:pPr lvl="0"/>
            <a:fld id="{968B0620-C973-48BC-98D3-C932A44FAC60}" type="slidenum">
              <a:t>‹#›</a:t>
            </a:fld>
            <a:endParaRPr lang="cs-CZ"/>
          </a:p>
        </p:txBody>
      </p:sp>
    </p:spTree>
    <p:extLst>
      <p:ext uri="{BB962C8B-B14F-4D97-AF65-F5344CB8AC3E}">
        <p14:creationId xmlns:p14="http://schemas.microsoft.com/office/powerpoint/2010/main" val="2301768286"/>
      </p:ext>
    </p:extLst>
  </p:cSld>
  <p:clrMap bg1="lt1" tx1="dk1" bg2="lt2" tx2="dk2" accent1="accent1" accent2="accent2" accent3="accent3" accent4="accent4" accent5="accent5" accent6="accent6" hlink="hlink" folHlink="folHlink"/>
  <p:notesStyle>
    <a:lvl1pPr marL="216000" marR="0" indent="-216000" rtl="0" hangingPunct="0">
      <a:tabLst/>
      <a:defRPr lang="cs-CZ"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5"/>
            <a:ext cx="103632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B4823E09-4C88-420D-9090-B32E5A9FCAE6}" type="slidenum">
              <a:t>‹#›</a:t>
            </a:fld>
            <a:endParaRPr lang="cs-CZ"/>
          </a:p>
        </p:txBody>
      </p:sp>
    </p:spTree>
    <p:extLst>
      <p:ext uri="{BB962C8B-B14F-4D97-AF65-F5344CB8AC3E}">
        <p14:creationId xmlns:p14="http://schemas.microsoft.com/office/powerpoint/2010/main" val="33052883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CC16216D-7E34-4FB7-ADCA-A78E9A92A914}" type="slidenum">
              <a:t>‹#›</a:t>
            </a:fld>
            <a:endParaRPr lang="cs-CZ"/>
          </a:p>
        </p:txBody>
      </p:sp>
    </p:spTree>
    <p:extLst>
      <p:ext uri="{BB962C8B-B14F-4D97-AF65-F5344CB8AC3E}">
        <p14:creationId xmlns:p14="http://schemas.microsoft.com/office/powerpoint/2010/main" val="33893816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1122363"/>
            <a:ext cx="2743200" cy="500856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09600" y="1122363"/>
            <a:ext cx="8077200" cy="500856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4CB74F5E-C56E-487B-9161-8FBD480748FC}" type="slidenum">
              <a:t>‹#›</a:t>
            </a:fld>
            <a:endParaRPr lang="cs-CZ"/>
          </a:p>
        </p:txBody>
      </p:sp>
    </p:spTree>
    <p:extLst>
      <p:ext uri="{BB962C8B-B14F-4D97-AF65-F5344CB8AC3E}">
        <p14:creationId xmlns:p14="http://schemas.microsoft.com/office/powerpoint/2010/main" val="21519610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5"/>
            <a:ext cx="103632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5D1769AB-F2D4-47E8-ABBE-3A174B350D7B}" type="slidenum">
              <a:t>‹#›</a:t>
            </a:fld>
            <a:endParaRPr lang="cs-CZ"/>
          </a:p>
        </p:txBody>
      </p:sp>
    </p:spTree>
    <p:extLst>
      <p:ext uri="{BB962C8B-B14F-4D97-AF65-F5344CB8AC3E}">
        <p14:creationId xmlns:p14="http://schemas.microsoft.com/office/powerpoint/2010/main" val="3326912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905C8935-BB3E-4C0B-8AE9-4209D3790ACD}" type="slidenum">
              <a:t>‹#›</a:t>
            </a:fld>
            <a:endParaRPr lang="cs-CZ"/>
          </a:p>
        </p:txBody>
      </p:sp>
    </p:spTree>
    <p:extLst>
      <p:ext uri="{BB962C8B-B14F-4D97-AF65-F5344CB8AC3E}">
        <p14:creationId xmlns:p14="http://schemas.microsoft.com/office/powerpoint/2010/main" val="2717535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613" y="4406900"/>
            <a:ext cx="103632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EC2F1D68-C73A-48A0-AAB4-AFE7415A1971}" type="slidenum">
              <a:t>‹#›</a:t>
            </a:fld>
            <a:endParaRPr lang="cs-CZ"/>
          </a:p>
        </p:txBody>
      </p:sp>
    </p:spTree>
    <p:extLst>
      <p:ext uri="{BB962C8B-B14F-4D97-AF65-F5344CB8AC3E}">
        <p14:creationId xmlns:p14="http://schemas.microsoft.com/office/powerpoint/2010/main" val="4290443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935E5557-34F1-4E7F-97E1-6C88A6080FDE}" type="slidenum">
              <a:t>‹#›</a:t>
            </a:fld>
            <a:endParaRPr lang="cs-CZ"/>
          </a:p>
        </p:txBody>
      </p:sp>
    </p:spTree>
    <p:extLst>
      <p:ext uri="{BB962C8B-B14F-4D97-AF65-F5344CB8AC3E}">
        <p14:creationId xmlns:p14="http://schemas.microsoft.com/office/powerpoint/2010/main" val="37543333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8" name="Zástupný symbol pro zápatí 7"/>
          <p:cNvSpPr>
            <a:spLocks noGrp="1"/>
          </p:cNvSpPr>
          <p:nvPr>
            <p:ph type="ftr" sz="quarter" idx="11"/>
          </p:nvPr>
        </p:nvSpPr>
        <p:spPr/>
        <p:txBody>
          <a:bodyPr/>
          <a:lstStyle/>
          <a:p>
            <a:pPr lvl="0"/>
            <a:endParaRPr lang="cs-CZ"/>
          </a:p>
        </p:txBody>
      </p:sp>
      <p:sp>
        <p:nvSpPr>
          <p:cNvPr id="9" name="Zástupný symbol pro číslo snímku 8"/>
          <p:cNvSpPr>
            <a:spLocks noGrp="1"/>
          </p:cNvSpPr>
          <p:nvPr>
            <p:ph type="sldNum" sz="quarter" idx="12"/>
          </p:nvPr>
        </p:nvSpPr>
        <p:spPr/>
        <p:txBody>
          <a:bodyPr/>
          <a:lstStyle/>
          <a:p>
            <a:pPr lvl="0"/>
            <a:fld id="{DC5AE9A2-8EEA-4127-A071-3A36A643BC13}" type="slidenum">
              <a:t>‹#›</a:t>
            </a:fld>
            <a:endParaRPr lang="cs-CZ"/>
          </a:p>
        </p:txBody>
      </p:sp>
    </p:spTree>
    <p:extLst>
      <p:ext uri="{BB962C8B-B14F-4D97-AF65-F5344CB8AC3E}">
        <p14:creationId xmlns:p14="http://schemas.microsoft.com/office/powerpoint/2010/main" val="31495843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4" name="Zástupný symbol pro zápatí 3"/>
          <p:cNvSpPr>
            <a:spLocks noGrp="1"/>
          </p:cNvSpPr>
          <p:nvPr>
            <p:ph type="ftr" sz="quarter" idx="11"/>
          </p:nvPr>
        </p:nvSpPr>
        <p:spPr/>
        <p:txBody>
          <a:bodyPr/>
          <a:lstStyle/>
          <a:p>
            <a:pPr lvl="0"/>
            <a:endParaRPr lang="cs-CZ"/>
          </a:p>
        </p:txBody>
      </p:sp>
      <p:sp>
        <p:nvSpPr>
          <p:cNvPr id="5" name="Zástupný symbol pro číslo snímku 4"/>
          <p:cNvSpPr>
            <a:spLocks noGrp="1"/>
          </p:cNvSpPr>
          <p:nvPr>
            <p:ph type="sldNum" sz="quarter" idx="12"/>
          </p:nvPr>
        </p:nvSpPr>
        <p:spPr/>
        <p:txBody>
          <a:bodyPr/>
          <a:lstStyle/>
          <a:p>
            <a:pPr lvl="0"/>
            <a:fld id="{646F09A9-DC89-4336-90FD-0ED47996A1CF}" type="slidenum">
              <a:t>‹#›</a:t>
            </a:fld>
            <a:endParaRPr lang="cs-CZ"/>
          </a:p>
        </p:txBody>
      </p:sp>
    </p:spTree>
    <p:extLst>
      <p:ext uri="{BB962C8B-B14F-4D97-AF65-F5344CB8AC3E}">
        <p14:creationId xmlns:p14="http://schemas.microsoft.com/office/powerpoint/2010/main" val="11561667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3" name="Zástupný symbol pro zápatí 2"/>
          <p:cNvSpPr>
            <a:spLocks noGrp="1"/>
          </p:cNvSpPr>
          <p:nvPr>
            <p:ph type="ftr" sz="quarter" idx="11"/>
          </p:nvPr>
        </p:nvSpPr>
        <p:spPr/>
        <p:txBody>
          <a:bodyPr/>
          <a:lstStyle/>
          <a:p>
            <a:pPr lvl="0"/>
            <a:endParaRPr lang="cs-CZ"/>
          </a:p>
        </p:txBody>
      </p:sp>
      <p:sp>
        <p:nvSpPr>
          <p:cNvPr id="4" name="Zástupný symbol pro číslo snímku 3"/>
          <p:cNvSpPr>
            <a:spLocks noGrp="1"/>
          </p:cNvSpPr>
          <p:nvPr>
            <p:ph type="sldNum" sz="quarter" idx="12"/>
          </p:nvPr>
        </p:nvSpPr>
        <p:spPr/>
        <p:txBody>
          <a:bodyPr/>
          <a:lstStyle/>
          <a:p>
            <a:pPr lvl="0"/>
            <a:fld id="{B89CD185-4C8C-47A1-9F4C-8472803E2072}" type="slidenum">
              <a:t>‹#›</a:t>
            </a:fld>
            <a:endParaRPr lang="cs-CZ"/>
          </a:p>
        </p:txBody>
      </p:sp>
    </p:spTree>
    <p:extLst>
      <p:ext uri="{BB962C8B-B14F-4D97-AF65-F5344CB8AC3E}">
        <p14:creationId xmlns:p14="http://schemas.microsoft.com/office/powerpoint/2010/main" val="16525791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40116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3F64441A-3675-47FA-A72F-4E7399974568}" type="slidenum">
              <a:t>‹#›</a:t>
            </a:fld>
            <a:endParaRPr lang="cs-CZ"/>
          </a:p>
        </p:txBody>
      </p:sp>
    </p:spTree>
    <p:extLst>
      <p:ext uri="{BB962C8B-B14F-4D97-AF65-F5344CB8AC3E}">
        <p14:creationId xmlns:p14="http://schemas.microsoft.com/office/powerpoint/2010/main" val="24504082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A240D938-8B3D-41B7-BFAE-4DA6BE39E25E}" type="slidenum">
              <a:t>‹#›</a:t>
            </a:fld>
            <a:endParaRPr lang="cs-CZ"/>
          </a:p>
        </p:txBody>
      </p:sp>
    </p:spTree>
    <p:extLst>
      <p:ext uri="{BB962C8B-B14F-4D97-AF65-F5344CB8AC3E}">
        <p14:creationId xmlns:p14="http://schemas.microsoft.com/office/powerpoint/2010/main" val="41152722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188" y="4800600"/>
            <a:ext cx="73152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80E57792-2676-40B4-98E5-9C06170EA92C}" type="slidenum">
              <a:t>‹#›</a:t>
            </a:fld>
            <a:endParaRPr lang="cs-CZ"/>
          </a:p>
        </p:txBody>
      </p:sp>
    </p:spTree>
    <p:extLst>
      <p:ext uri="{BB962C8B-B14F-4D97-AF65-F5344CB8AC3E}">
        <p14:creationId xmlns:p14="http://schemas.microsoft.com/office/powerpoint/2010/main" val="21895672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8E199BF7-5BBE-475A-A218-11ADE44D68BC}" type="slidenum">
              <a:t>‹#›</a:t>
            </a:fld>
            <a:endParaRPr lang="cs-CZ"/>
          </a:p>
        </p:txBody>
      </p:sp>
    </p:spTree>
    <p:extLst>
      <p:ext uri="{BB962C8B-B14F-4D97-AF65-F5344CB8AC3E}">
        <p14:creationId xmlns:p14="http://schemas.microsoft.com/office/powerpoint/2010/main" val="35795083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4F94811E-E594-4B9D-B4D9-A1C401BAA120}"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AE89AE6A-6289-4E10-B140-953F3BB8E719}" type="slidenum">
              <a:t>‹#›</a:t>
            </a:fld>
            <a:endParaRPr lang="cs-CZ"/>
          </a:p>
        </p:txBody>
      </p:sp>
    </p:spTree>
    <p:extLst>
      <p:ext uri="{BB962C8B-B14F-4D97-AF65-F5344CB8AC3E}">
        <p14:creationId xmlns:p14="http://schemas.microsoft.com/office/powerpoint/2010/main" val="34567543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613" y="4406900"/>
            <a:ext cx="103632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2C0F4190-E086-47F4-A5EE-BE5FE2179387}" type="slidenum">
              <a:t>‹#›</a:t>
            </a:fld>
            <a:endParaRPr lang="cs-CZ"/>
          </a:p>
        </p:txBody>
      </p:sp>
    </p:spTree>
    <p:extLst>
      <p:ext uri="{BB962C8B-B14F-4D97-AF65-F5344CB8AC3E}">
        <p14:creationId xmlns:p14="http://schemas.microsoft.com/office/powerpoint/2010/main" val="1433471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09600" y="1604963"/>
            <a:ext cx="54102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604963"/>
            <a:ext cx="54102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95D282AA-96D7-403C-8D04-78CB2E9CB50B}" type="slidenum">
              <a:t>‹#›</a:t>
            </a:fld>
            <a:endParaRPr lang="cs-CZ"/>
          </a:p>
        </p:txBody>
      </p:sp>
    </p:spTree>
    <p:extLst>
      <p:ext uri="{BB962C8B-B14F-4D97-AF65-F5344CB8AC3E}">
        <p14:creationId xmlns:p14="http://schemas.microsoft.com/office/powerpoint/2010/main" val="1679106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8" name="Zástupný symbol pro zápatí 7"/>
          <p:cNvSpPr>
            <a:spLocks noGrp="1"/>
          </p:cNvSpPr>
          <p:nvPr>
            <p:ph type="ftr" sz="quarter" idx="11"/>
          </p:nvPr>
        </p:nvSpPr>
        <p:spPr/>
        <p:txBody>
          <a:bodyPr/>
          <a:lstStyle/>
          <a:p>
            <a:pPr lvl="0"/>
            <a:endParaRPr lang="cs-CZ"/>
          </a:p>
        </p:txBody>
      </p:sp>
      <p:sp>
        <p:nvSpPr>
          <p:cNvPr id="9" name="Zástupný symbol pro číslo snímku 8"/>
          <p:cNvSpPr>
            <a:spLocks noGrp="1"/>
          </p:cNvSpPr>
          <p:nvPr>
            <p:ph type="sldNum" sz="quarter" idx="12"/>
          </p:nvPr>
        </p:nvSpPr>
        <p:spPr/>
        <p:txBody>
          <a:bodyPr/>
          <a:lstStyle/>
          <a:p>
            <a:pPr lvl="0"/>
            <a:fld id="{9A06E01B-0B42-4574-980B-B79DC6A7F40D}" type="slidenum">
              <a:t>‹#›</a:t>
            </a:fld>
            <a:endParaRPr lang="cs-CZ"/>
          </a:p>
        </p:txBody>
      </p:sp>
    </p:spTree>
    <p:extLst>
      <p:ext uri="{BB962C8B-B14F-4D97-AF65-F5344CB8AC3E}">
        <p14:creationId xmlns:p14="http://schemas.microsoft.com/office/powerpoint/2010/main" val="33939342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4" name="Zástupný symbol pro zápatí 3"/>
          <p:cNvSpPr>
            <a:spLocks noGrp="1"/>
          </p:cNvSpPr>
          <p:nvPr>
            <p:ph type="ftr" sz="quarter" idx="11"/>
          </p:nvPr>
        </p:nvSpPr>
        <p:spPr/>
        <p:txBody>
          <a:bodyPr/>
          <a:lstStyle/>
          <a:p>
            <a:pPr lvl="0"/>
            <a:endParaRPr lang="cs-CZ"/>
          </a:p>
        </p:txBody>
      </p:sp>
      <p:sp>
        <p:nvSpPr>
          <p:cNvPr id="5" name="Zástupný symbol pro číslo snímku 4"/>
          <p:cNvSpPr>
            <a:spLocks noGrp="1"/>
          </p:cNvSpPr>
          <p:nvPr>
            <p:ph type="sldNum" sz="quarter" idx="12"/>
          </p:nvPr>
        </p:nvSpPr>
        <p:spPr/>
        <p:txBody>
          <a:bodyPr/>
          <a:lstStyle/>
          <a:p>
            <a:pPr lvl="0"/>
            <a:fld id="{3B92FAA6-7B82-4133-8D02-98F713013989}" type="slidenum">
              <a:t>‹#›</a:t>
            </a:fld>
            <a:endParaRPr lang="cs-CZ"/>
          </a:p>
        </p:txBody>
      </p:sp>
    </p:spTree>
    <p:extLst>
      <p:ext uri="{BB962C8B-B14F-4D97-AF65-F5344CB8AC3E}">
        <p14:creationId xmlns:p14="http://schemas.microsoft.com/office/powerpoint/2010/main" val="10161289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3" name="Zástupný symbol pro zápatí 2"/>
          <p:cNvSpPr>
            <a:spLocks noGrp="1"/>
          </p:cNvSpPr>
          <p:nvPr>
            <p:ph type="ftr" sz="quarter" idx="11"/>
          </p:nvPr>
        </p:nvSpPr>
        <p:spPr/>
        <p:txBody>
          <a:bodyPr/>
          <a:lstStyle/>
          <a:p>
            <a:pPr lvl="0"/>
            <a:endParaRPr lang="cs-CZ"/>
          </a:p>
        </p:txBody>
      </p:sp>
      <p:sp>
        <p:nvSpPr>
          <p:cNvPr id="4" name="Zástupný symbol pro číslo snímku 3"/>
          <p:cNvSpPr>
            <a:spLocks noGrp="1"/>
          </p:cNvSpPr>
          <p:nvPr>
            <p:ph type="sldNum" sz="quarter" idx="12"/>
          </p:nvPr>
        </p:nvSpPr>
        <p:spPr/>
        <p:txBody>
          <a:bodyPr/>
          <a:lstStyle/>
          <a:p>
            <a:pPr lvl="0"/>
            <a:fld id="{BEFFF435-204F-43B0-91B9-6CA95F785F89}" type="slidenum">
              <a:t>‹#›</a:t>
            </a:fld>
            <a:endParaRPr lang="cs-CZ"/>
          </a:p>
        </p:txBody>
      </p:sp>
    </p:spTree>
    <p:extLst>
      <p:ext uri="{BB962C8B-B14F-4D97-AF65-F5344CB8AC3E}">
        <p14:creationId xmlns:p14="http://schemas.microsoft.com/office/powerpoint/2010/main" val="14834542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40116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0BE715C1-D79D-4D57-B30B-26969D4A4D71}" type="slidenum">
              <a:t>‹#›</a:t>
            </a:fld>
            <a:endParaRPr lang="cs-CZ"/>
          </a:p>
        </p:txBody>
      </p:sp>
    </p:spTree>
    <p:extLst>
      <p:ext uri="{BB962C8B-B14F-4D97-AF65-F5344CB8AC3E}">
        <p14:creationId xmlns:p14="http://schemas.microsoft.com/office/powerpoint/2010/main" val="9945215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188" y="4800600"/>
            <a:ext cx="73152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C3F84BE3-D668-4F57-806F-7D258BD67075}"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AE016FB1-29E9-463D-ACBD-BEC919DC0DC1}" type="slidenum">
              <a:t>‹#›</a:t>
            </a:fld>
            <a:endParaRPr lang="cs-CZ"/>
          </a:p>
        </p:txBody>
      </p:sp>
    </p:spTree>
    <p:extLst>
      <p:ext uri="{BB962C8B-B14F-4D97-AF65-F5344CB8AC3E}">
        <p14:creationId xmlns:p14="http://schemas.microsoft.com/office/powerpoint/2010/main" val="31810509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Nadpis 1"/>
          <p:cNvSpPr txBox="1">
            <a:spLocks noGrp="1"/>
          </p:cNvSpPr>
          <p:nvPr>
            <p:ph type="title"/>
          </p:nvPr>
        </p:nvSpPr>
        <p:spPr>
          <a:xfrm>
            <a:off x="1523880" y="1122480"/>
            <a:ext cx="9143640" cy="2387160"/>
          </a:xfrm>
          <a:prstGeom prst="rect">
            <a:avLst/>
          </a:prstGeom>
          <a:noFill/>
          <a:ln>
            <a:noFill/>
          </a:ln>
        </p:spPr>
        <p:txBody>
          <a:bodyPr vert="horz" wrap="square" lIns="90000" tIns="45000" rIns="90000" bIns="4500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Klepněte pro úpravu formátu titulního textuKliknutím lze upravit styl.</a:t>
            </a:r>
          </a:p>
        </p:txBody>
      </p:sp>
      <p:sp>
        <p:nvSpPr>
          <p:cNvPr id="3" name="Zástupný symbol pro datum 3"/>
          <p:cNvSpPr txBox="1">
            <a:spLocks noGrp="1"/>
          </p:cNvSpPr>
          <p:nvPr>
            <p:ph type="dt" sz="half" idx="2"/>
          </p:nvPr>
        </p:nvSpPr>
        <p:spPr>
          <a:xfrm>
            <a:off x="838080" y="6356520"/>
            <a:ext cx="274284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cs-CZ" sz="1800" b="0" i="0" u="none" strike="noStrike" kern="1200" spc="0">
                <a:solidFill>
                  <a:srgbClr val="000000"/>
                </a:solidFill>
                <a:latin typeface="Calibri" pitchFamily="18"/>
                <a:ea typeface="Lucida Sans Unicode" pitchFamily="2"/>
                <a:cs typeface="Tahoma" pitchFamily="2"/>
              </a:defRPr>
            </a:lvl1pPr>
          </a:lstStyle>
          <a:p>
            <a:pPr lvl="0"/>
            <a:fld id="{C3F84BE3-D668-4F57-806F-7D258BD67075}" type="datetime1">
              <a:rPr lang="cs-CZ"/>
              <a:pPr lvl="0"/>
              <a:t>2017/8/25</a:t>
            </a:fld>
            <a:endParaRPr lang="cs-CZ"/>
          </a:p>
        </p:txBody>
      </p:sp>
      <p:sp>
        <p:nvSpPr>
          <p:cNvPr id="4" name="Zástupný symbol pro zápatí 4"/>
          <p:cNvSpPr txBox="1">
            <a:spLocks noGrp="1"/>
          </p:cNvSpPr>
          <p:nvPr>
            <p:ph type="ftr" sz="quarter" idx="3"/>
          </p:nvPr>
        </p:nvSpPr>
        <p:spPr>
          <a:xfrm>
            <a:off x="4038479" y="6356520"/>
            <a:ext cx="4114440" cy="364679"/>
          </a:xfrm>
          <a:prstGeom prst="rect">
            <a:avLst/>
          </a:prstGeom>
          <a:noFill/>
          <a:ln>
            <a:noFill/>
          </a:ln>
        </p:spPr>
        <p:txBody>
          <a:bodyPr wrap="square" lIns="90000" tIns="45000" rIns="90000" bIns="45000" anchor="t" anchorCtr="0"/>
          <a:lstStyle>
            <a:lvl1pPr lvl="0" rtl="0" hangingPunct="0">
              <a:buNone/>
              <a:tabLst/>
              <a:defRPr lang="cs-CZ" sz="2400" kern="1200">
                <a:latin typeface="Times New Roman" pitchFamily="18"/>
                <a:ea typeface="Lucida Sans Unicode" pitchFamily="2"/>
                <a:cs typeface="Tahoma" pitchFamily="2"/>
              </a:defRPr>
            </a:lvl1pPr>
          </a:lstStyle>
          <a:p>
            <a:pPr lvl="0"/>
            <a:endParaRPr lang="cs-CZ"/>
          </a:p>
        </p:txBody>
      </p:sp>
      <p:sp>
        <p:nvSpPr>
          <p:cNvPr id="5" name="Zástupný symbol pro číslo snímku 5"/>
          <p:cNvSpPr txBox="1">
            <a:spLocks noGrp="1"/>
          </p:cNvSpPr>
          <p:nvPr>
            <p:ph type="sldNum" sz="quarter" idx="4"/>
          </p:nvPr>
        </p:nvSpPr>
        <p:spPr>
          <a:xfrm>
            <a:off x="8610480" y="6356520"/>
            <a:ext cx="274284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cs-CZ" sz="1800" b="0" i="0" u="none" strike="noStrike" kern="1200" spc="0">
                <a:solidFill>
                  <a:srgbClr val="000000"/>
                </a:solidFill>
                <a:latin typeface="Calibri" pitchFamily="18"/>
                <a:ea typeface="Lucida Sans Unicode" pitchFamily="2"/>
                <a:cs typeface="Tahoma" pitchFamily="2"/>
              </a:defRPr>
            </a:lvl1pPr>
          </a:lstStyle>
          <a:p>
            <a:pPr lvl="0"/>
            <a:fld id="{0ACEB833-0070-41FB-8939-D5C800946995}" type="slidenum">
              <a:t>‹#›</a:t>
            </a:fld>
            <a:endParaRPr lang="cs-CZ"/>
          </a:p>
        </p:txBody>
      </p:sp>
      <p:sp>
        <p:nvSpPr>
          <p:cNvPr id="6" name="Zástupný symbol pro text 5"/>
          <p:cNvSpPr txBox="1">
            <a:spLocks noGrp="1"/>
          </p:cNvSpPr>
          <p:nvPr>
            <p:ph type="body" idx="1"/>
          </p:nvPr>
        </p:nvSpPr>
        <p:spPr>
          <a:xfrm>
            <a:off x="609480" y="1604520"/>
            <a:ext cx="10972440" cy="4525920"/>
          </a:xfrm>
          <a:prstGeom prst="rect">
            <a:avLst/>
          </a:prstGeom>
          <a:noFill/>
          <a:ln>
            <a:noFill/>
          </a:ln>
        </p:spPr>
        <p:txBody>
          <a:bodyPr vert="horz" lIns="0" tIns="0" rIns="0" bIns="0"/>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lvl="0" algn="l" rtl="0" hangingPunct="1">
        <a:lnSpc>
          <a:spcPct val="90000"/>
        </a:lnSpc>
        <a:spcBef>
          <a:spcPts val="0"/>
        </a:spcBef>
        <a:spcAft>
          <a:spcPts val="0"/>
        </a:spcAft>
        <a:buNone/>
        <a:tabLst/>
        <a:defRPr lang="cs-CZ" sz="6000" b="0" i="0" u="none" strike="noStrike" kern="1200" spc="0">
          <a:ln>
            <a:noFill/>
          </a:ln>
          <a:solidFill>
            <a:srgbClr val="000000"/>
          </a:solidFill>
          <a:latin typeface="Calibri Light" pitchFamily="18"/>
          <a:ea typeface="Microsoft YaHei" pitchFamily="2"/>
          <a:cs typeface="Mangal" pitchFamily="2"/>
        </a:defRPr>
      </a:lvl1pPr>
    </p:titleStyle>
    <p:bodyStyle>
      <a:lvl1pPr algn="l" rtl="0" hangingPunct="1">
        <a:lnSpc>
          <a:spcPct val="90000"/>
        </a:lnSpc>
        <a:spcBef>
          <a:spcPts val="0"/>
        </a:spcBef>
        <a:spcAft>
          <a:spcPts val="1417"/>
        </a:spcAft>
        <a:tabLst/>
        <a:defRPr lang="cs-CZ" sz="2800" b="0" i="0" u="none" strike="noStrike" kern="1200" spc="0">
          <a:ln>
            <a:noFill/>
          </a:ln>
          <a:solidFill>
            <a:srgbClr val="000000"/>
          </a:solidFill>
          <a:latin typeface="Calibri" pitchFamily="18"/>
          <a:ea typeface="Microsoft YaHei" pitchFamily="2"/>
          <a:cs typeface="Mangal"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Nadpis 1"/>
          <p:cNvSpPr txBox="1">
            <a:spLocks noGrp="1"/>
          </p:cNvSpPr>
          <p:nvPr>
            <p:ph type="title"/>
          </p:nvPr>
        </p:nvSpPr>
        <p:spPr>
          <a:xfrm>
            <a:off x="838080" y="365040"/>
            <a:ext cx="10515240" cy="1325160"/>
          </a:xfrm>
          <a:prstGeom prst="rect">
            <a:avLst/>
          </a:prstGeom>
          <a:noFill/>
          <a:ln>
            <a:noFill/>
          </a:ln>
        </p:spPr>
        <p:txBody>
          <a:bodyPr vert="horz"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Klepněte pro úpravu formátu titulního textuKliknutím lze upravit styl.</a:t>
            </a:r>
          </a:p>
        </p:txBody>
      </p:sp>
      <p:sp>
        <p:nvSpPr>
          <p:cNvPr id="3" name="Zástupný symbol pro obsah 2"/>
          <p:cNvSpPr txBox="1">
            <a:spLocks noGrp="1"/>
          </p:cNvSpPr>
          <p:nvPr>
            <p:ph type="body" idx="1"/>
          </p:nvPr>
        </p:nvSpPr>
        <p:spPr>
          <a:xfrm>
            <a:off x="838080" y="1825560"/>
            <a:ext cx="10515240" cy="4350960"/>
          </a:xfrm>
          <a:prstGeom prst="rect">
            <a:avLst/>
          </a:prstGeom>
          <a:noFill/>
          <a:ln>
            <a:noFill/>
          </a:ln>
        </p:spPr>
        <p:txBody>
          <a:bodyPr vert="horz" wrap="square" lIns="90000" tIns="45000" rIns="90000" bIns="45000" anchor="t"/>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lvl="0"/>
            <a:r>
              <a:rPr lang="cs-CZ"/>
              <a:t>Klepněte pro úpravu formátu textu osnovy</a:t>
            </a:r>
          </a:p>
          <a:p>
            <a:pPr lvl="1"/>
            <a:r>
              <a:rPr lang="cs-CZ"/>
              <a:t>Druhá úroveň</a:t>
            </a:r>
          </a:p>
          <a:p>
            <a:pPr lvl="2"/>
            <a:r>
              <a:rPr lang="cs-CZ"/>
              <a:t>Třetí úroveň</a:t>
            </a:r>
          </a:p>
          <a:p>
            <a:pPr lvl="3"/>
            <a:r>
              <a:rPr lang="cs-CZ"/>
              <a:t>Čtvrtá úroveň osnovy</a:t>
            </a:r>
          </a:p>
          <a:p>
            <a:pPr lvl="4"/>
            <a:r>
              <a:rPr lang="cs-CZ"/>
              <a:t>Pátá úroveň osnovy</a:t>
            </a:r>
          </a:p>
          <a:p>
            <a:pPr lvl="5"/>
            <a:r>
              <a:rPr lang="cs-CZ"/>
              <a:t>Šestá úroveň</a:t>
            </a:r>
          </a:p>
          <a:p>
            <a:pPr lvl="6"/>
            <a:r>
              <a:rPr lang="cs-CZ"/>
              <a:t>Sedmá úroveň</a:t>
            </a:r>
          </a:p>
          <a:p>
            <a:pPr lvl="7"/>
            <a:r>
              <a:rPr lang="cs-CZ"/>
              <a:t>Osmá úroveň textu</a:t>
            </a:r>
          </a:p>
          <a:p>
            <a:pPr lvl="0"/>
            <a:r>
              <a:rPr lang="cs-CZ"/>
              <a:t>Devátá úroveňKliknutím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txBox="1">
            <a:spLocks noGrp="1"/>
          </p:cNvSpPr>
          <p:nvPr>
            <p:ph type="dt" sz="half" idx="2"/>
          </p:nvPr>
        </p:nvSpPr>
        <p:spPr>
          <a:xfrm>
            <a:off x="838080" y="6356520"/>
            <a:ext cx="274284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cs-CZ" sz="1800" b="0" i="0" u="none" strike="noStrike" kern="1200" spc="0">
                <a:solidFill>
                  <a:srgbClr val="000000"/>
                </a:solidFill>
                <a:latin typeface="Calibri" pitchFamily="18"/>
                <a:ea typeface="Lucida Sans Unicode" pitchFamily="2"/>
                <a:cs typeface="Tahoma" pitchFamily="2"/>
              </a:defRPr>
            </a:lvl1pPr>
          </a:lstStyle>
          <a:p>
            <a:pPr lvl="0"/>
            <a:fld id="{4F94811E-E594-4B9D-B4D9-A1C401BAA120}" type="datetime1">
              <a:rPr lang="cs-CZ"/>
              <a:pPr lvl="0"/>
              <a:t>2017/8/25</a:t>
            </a:fld>
            <a:endParaRPr lang="cs-CZ"/>
          </a:p>
        </p:txBody>
      </p:sp>
      <p:sp>
        <p:nvSpPr>
          <p:cNvPr id="5" name="Zástupný symbol pro zápatí 4"/>
          <p:cNvSpPr txBox="1">
            <a:spLocks noGrp="1"/>
          </p:cNvSpPr>
          <p:nvPr>
            <p:ph type="ftr" sz="quarter" idx="3"/>
          </p:nvPr>
        </p:nvSpPr>
        <p:spPr>
          <a:xfrm>
            <a:off x="4038479" y="6356520"/>
            <a:ext cx="4114440" cy="364679"/>
          </a:xfrm>
          <a:prstGeom prst="rect">
            <a:avLst/>
          </a:prstGeom>
          <a:noFill/>
          <a:ln>
            <a:noFill/>
          </a:ln>
        </p:spPr>
        <p:txBody>
          <a:bodyPr wrap="square" lIns="90000" tIns="45000" rIns="90000" bIns="45000" anchor="t" anchorCtr="0"/>
          <a:lstStyle>
            <a:lvl1pPr lvl="0" rtl="0" hangingPunct="0">
              <a:buNone/>
              <a:tabLst/>
              <a:defRPr lang="cs-CZ" sz="2400" kern="1200">
                <a:latin typeface="Times New Roman" pitchFamily="18"/>
                <a:ea typeface="Lucida Sans Unicode" pitchFamily="2"/>
                <a:cs typeface="Tahoma" pitchFamily="2"/>
              </a:defRPr>
            </a:lvl1pPr>
          </a:lstStyle>
          <a:p>
            <a:pPr lvl="0"/>
            <a:endParaRPr lang="cs-CZ"/>
          </a:p>
        </p:txBody>
      </p:sp>
      <p:sp>
        <p:nvSpPr>
          <p:cNvPr id="6" name="Zástupný symbol pro číslo snímku 5"/>
          <p:cNvSpPr txBox="1">
            <a:spLocks noGrp="1"/>
          </p:cNvSpPr>
          <p:nvPr>
            <p:ph type="sldNum" sz="quarter" idx="4"/>
          </p:nvPr>
        </p:nvSpPr>
        <p:spPr>
          <a:xfrm>
            <a:off x="8610480" y="6356520"/>
            <a:ext cx="274284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cs-CZ" sz="1800" b="0" i="0" u="none" strike="noStrike" kern="1200" spc="0">
                <a:solidFill>
                  <a:srgbClr val="000000"/>
                </a:solidFill>
                <a:latin typeface="Calibri" pitchFamily="18"/>
                <a:ea typeface="Lucida Sans Unicode" pitchFamily="2"/>
                <a:cs typeface="Tahoma" pitchFamily="2"/>
              </a:defRPr>
            </a:lvl1pPr>
          </a:lstStyle>
          <a:p>
            <a:pPr lvl="0"/>
            <a:fld id="{E14694B4-3B08-4FD8-B52D-60B1D9CF1D67}" type="slidenum">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lvl="0" algn="l" rtl="0" hangingPunct="1">
        <a:lnSpc>
          <a:spcPct val="90000"/>
        </a:lnSpc>
        <a:spcBef>
          <a:spcPts val="0"/>
        </a:spcBef>
        <a:spcAft>
          <a:spcPts val="0"/>
        </a:spcAft>
        <a:buNone/>
        <a:tabLst/>
        <a:defRPr lang="cs-CZ" sz="4400" b="0" i="0" u="none" strike="noStrike" kern="1200" spc="0">
          <a:ln>
            <a:noFill/>
          </a:ln>
          <a:solidFill>
            <a:srgbClr val="000000"/>
          </a:solidFill>
          <a:latin typeface="Calibri Light" pitchFamily="18"/>
          <a:ea typeface="Microsoft YaHei" pitchFamily="2"/>
          <a:cs typeface="Mangal" pitchFamily="2"/>
        </a:defRPr>
      </a:lvl1pPr>
    </p:titleStyle>
    <p:bodyStyle>
      <a:lvl1pPr lvl="0">
        <a:buSzPct val="45000"/>
        <a:buFont typeface="StarSymbol"/>
        <a:buChar char="●"/>
        <a:tabLst/>
        <a:defRPr lang="cs-CZ" sz="2800" b="0" i="0" u="none" strike="noStrike" spc="0">
          <a:solidFill>
            <a:srgbClr val="000000"/>
          </a:solidFill>
          <a:latin typeface="Calibri" pitchFamily="18"/>
        </a:defRPr>
      </a:lvl1pPr>
      <a:lvl2pPr lvl="1">
        <a:buSzPct val="75000"/>
        <a:buFont typeface="StarSymbol"/>
        <a:buChar char="–"/>
        <a:tabLst/>
        <a:defRPr lang="cs-CZ" sz="2800" b="0" i="0" u="none" strike="noStrike" spc="0">
          <a:solidFill>
            <a:srgbClr val="000000"/>
          </a:solidFill>
          <a:latin typeface="Calibri" pitchFamily="18"/>
        </a:defRPr>
      </a:lvl2pPr>
      <a:lvl3pPr lvl="2">
        <a:buSzPct val="45000"/>
        <a:buFont typeface="StarSymbol"/>
        <a:buChar char="●"/>
        <a:tabLst/>
        <a:defRPr lang="cs-CZ" sz="2800" b="0" i="0" u="none" strike="noStrike" spc="0">
          <a:solidFill>
            <a:srgbClr val="000000"/>
          </a:solidFill>
          <a:latin typeface="Calibri" pitchFamily="18"/>
        </a:defRPr>
      </a:lvl3pPr>
      <a:lvl4pPr lvl="3">
        <a:buSzPct val="75000"/>
        <a:buFont typeface="StarSymbol"/>
        <a:buChar char="–"/>
        <a:tabLst/>
        <a:defRPr lang="cs-CZ" sz="2800" b="0" i="0" u="none" strike="noStrike" spc="0">
          <a:solidFill>
            <a:srgbClr val="000000"/>
          </a:solidFill>
          <a:latin typeface="Calibri" pitchFamily="18"/>
        </a:defRPr>
      </a:lvl4pPr>
      <a:lvl5pPr lvl="4">
        <a:buSzPct val="45000"/>
        <a:buFont typeface="StarSymbol"/>
        <a:buChar char="●"/>
        <a:tabLst/>
        <a:defRPr lang="cs-CZ" sz="2800" b="0" i="0" u="none" strike="noStrike" spc="0">
          <a:solidFill>
            <a:srgbClr val="000000"/>
          </a:solidFill>
          <a:latin typeface="Calibri" pitchFamily="18"/>
        </a:defRPr>
      </a:lvl5pPr>
      <a:lvl6pPr lvl="5">
        <a:buSzPct val="45000"/>
        <a:buFont typeface="StarSymbol"/>
        <a:buChar char="●"/>
        <a:tabLst/>
        <a:defRPr lang="cs-CZ" sz="2800" b="0" i="0" u="none" strike="noStrike" spc="0">
          <a:solidFill>
            <a:srgbClr val="000000"/>
          </a:solidFill>
          <a:latin typeface="Calibri" pitchFamily="18"/>
        </a:defRPr>
      </a:lvl6pPr>
      <a:lvl7pPr lvl="6">
        <a:buSzPct val="45000"/>
        <a:buFont typeface="StarSymbol"/>
        <a:buChar char="●"/>
        <a:tabLst/>
        <a:defRPr lang="cs-CZ" sz="2800" b="0" i="0" u="none" strike="noStrike" spc="0">
          <a:solidFill>
            <a:srgbClr val="000000"/>
          </a:solidFill>
          <a:latin typeface="Calibri" pitchFamily="18"/>
        </a:defRPr>
      </a:lvl7pPr>
      <a:lvl8pPr lvl="7">
        <a:buSzPct val="45000"/>
        <a:buFont typeface="StarSymbol"/>
        <a:buChar char="●"/>
        <a:tabLst/>
        <a:defRPr lang="cs-CZ" sz="2800" b="0" i="0" u="none" strike="noStrike" spc="0">
          <a:solidFill>
            <a:srgbClr val="000000"/>
          </a:solidFill>
          <a:latin typeface="Calibri" pitchFamily="18"/>
        </a:defRPr>
      </a:lvl8pPr>
      <a:lvl9pPr marL="0" marR="0" lvl="0" indent="0" algn="l" rtl="0" hangingPunct="1">
        <a:lnSpc>
          <a:spcPct val="90000"/>
        </a:lnSpc>
        <a:spcBef>
          <a:spcPts val="1001"/>
        </a:spcBef>
        <a:spcAft>
          <a:spcPts val="1417"/>
        </a:spcAft>
        <a:buSzPct val="45000"/>
        <a:buFont typeface="Arial" pitchFamily="32"/>
        <a:buChar char="•"/>
        <a:tabLst/>
        <a:defRPr lang="cs-CZ" sz="2800" b="0" i="0" u="none" strike="noStrike" spc="0">
          <a:solidFill>
            <a:srgbClr val="000000"/>
          </a:solidFill>
          <a:latin typeface="Calibri" pitchFamily="18"/>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5.jp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8.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325440" y="573480"/>
            <a:ext cx="11400480" cy="2541240"/>
          </a:xfrm>
        </p:spPr>
        <p:txBody>
          <a:bodyPr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cs-CZ" sz="4000" dirty="0" err="1">
                <a:latin typeface="Times New Roman" pitchFamily="18"/>
                <a:cs typeface="Times New Roman" pitchFamily="18"/>
              </a:rPr>
              <a:t>Information</a:t>
            </a:r>
            <a:r>
              <a:rPr lang="cs-CZ" sz="4000" dirty="0">
                <a:latin typeface="Times New Roman" pitchFamily="18"/>
                <a:cs typeface="Times New Roman" pitchFamily="18"/>
              </a:rPr>
              <a:t> and </a:t>
            </a:r>
            <a:r>
              <a:rPr lang="cs-CZ" sz="4000" dirty="0" err="1">
                <a:latin typeface="Times New Roman" pitchFamily="18"/>
                <a:cs typeface="Times New Roman" pitchFamily="18"/>
              </a:rPr>
              <a:t>communication</a:t>
            </a:r>
            <a:r>
              <a:rPr lang="cs-CZ" sz="4000" dirty="0">
                <a:latin typeface="Times New Roman" pitchFamily="18"/>
                <a:cs typeface="Times New Roman" pitchFamily="18"/>
              </a:rPr>
              <a:t> </a:t>
            </a:r>
            <a:r>
              <a:rPr lang="cs-CZ" sz="4000" dirty="0" err="1">
                <a:latin typeface="Times New Roman" pitchFamily="18"/>
                <a:cs typeface="Times New Roman" pitchFamily="18"/>
              </a:rPr>
              <a:t>technologies</a:t>
            </a:r>
            <a:r>
              <a:rPr lang="cs-CZ" sz="4000" dirty="0">
                <a:latin typeface="Times New Roman" pitchFamily="18"/>
                <a:cs typeface="Times New Roman" pitchFamily="18"/>
              </a:rPr>
              <a:t>:</a:t>
            </a:r>
            <a:r>
              <a:rPr lang="cs-CZ" sz="4400" b="1" dirty="0">
                <a:latin typeface="Times New Roman" pitchFamily="18"/>
                <a:cs typeface="Times New Roman" pitchFamily="18"/>
              </a:rPr>
              <a:t/>
            </a:r>
            <a:br>
              <a:rPr lang="cs-CZ" sz="4400" b="1" dirty="0">
                <a:latin typeface="Times New Roman" pitchFamily="18"/>
                <a:cs typeface="Times New Roman" pitchFamily="18"/>
              </a:rPr>
            </a:br>
            <a:r>
              <a:rPr lang="cs-CZ" sz="4400" b="1" dirty="0">
                <a:latin typeface="Times New Roman" pitchFamily="18"/>
                <a:cs typeface="Times New Roman" pitchFamily="18"/>
              </a:rPr>
              <a:t>3. Modeling. </a:t>
            </a:r>
            <a:r>
              <a:rPr lang="cs-CZ" sz="4400" b="1" dirty="0" err="1">
                <a:latin typeface="Times New Roman" pitchFamily="18"/>
                <a:cs typeface="Times New Roman" pitchFamily="18"/>
              </a:rPr>
              <a:t>Definition</a:t>
            </a:r>
            <a:r>
              <a:rPr lang="cs-CZ" sz="4400" b="1" dirty="0">
                <a:latin typeface="Times New Roman" pitchFamily="18"/>
                <a:cs typeface="Times New Roman" pitchFamily="18"/>
              </a:rPr>
              <a:t>. </a:t>
            </a:r>
            <a:r>
              <a:rPr lang="cs-CZ" sz="4400" b="1" dirty="0" err="1">
                <a:latin typeface="Times New Roman" pitchFamily="18"/>
                <a:cs typeface="Times New Roman" pitchFamily="18"/>
              </a:rPr>
              <a:t>Theoretical</a:t>
            </a:r>
            <a:r>
              <a:rPr lang="cs-CZ" sz="4400" b="1" dirty="0">
                <a:latin typeface="Times New Roman" pitchFamily="18"/>
                <a:cs typeface="Times New Roman" pitchFamily="18"/>
              </a:rPr>
              <a:t> </a:t>
            </a:r>
            <a:r>
              <a:rPr lang="cs-CZ" sz="4400" b="1" dirty="0" err="1">
                <a:latin typeface="Times New Roman" pitchFamily="18"/>
                <a:cs typeface="Times New Roman" pitchFamily="18"/>
              </a:rPr>
              <a:t>models</a:t>
            </a:r>
            <a:r>
              <a:rPr lang="cs-CZ" sz="4400" b="1" dirty="0">
                <a:latin typeface="Times New Roman" pitchFamily="18"/>
                <a:cs typeface="Times New Roman" pitchFamily="18"/>
              </a:rPr>
              <a:t>.</a:t>
            </a:r>
            <a:br>
              <a:rPr lang="cs-CZ" sz="4400" b="1" dirty="0">
                <a:latin typeface="Times New Roman" pitchFamily="18"/>
                <a:cs typeface="Times New Roman" pitchFamily="18"/>
              </a:rPr>
            </a:br>
            <a:endParaRPr lang="cs-CZ" sz="4400" b="1" dirty="0">
              <a:latin typeface="Times New Roman" pitchFamily="18"/>
              <a:cs typeface="Times New Roman" pitchFamily="18"/>
            </a:endParaRPr>
          </a:p>
        </p:txBody>
      </p:sp>
      <p:sp>
        <p:nvSpPr>
          <p:cNvPr id="3" name="Podnadpis 2"/>
          <p:cNvSpPr txBox="1">
            <a:spLocks noGrp="1"/>
          </p:cNvSpPr>
          <p:nvPr>
            <p:ph type="subTitle" idx="4294967295"/>
          </p:nvPr>
        </p:nvSpPr>
        <p:spPr>
          <a:xfrm>
            <a:off x="1523880" y="2780928"/>
            <a:ext cx="9143640" cy="2476512"/>
          </a:xfrm>
        </p:spPr>
        <p:txBody>
          <a:bodyPr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spcAft>
                <a:spcPts val="0"/>
              </a:spcAft>
              <a:buNone/>
            </a:pPr>
            <a:r>
              <a:rPr lang="cs-CZ" sz="4400" b="1" dirty="0" err="1">
                <a:latin typeface="Calibri Light" pitchFamily="18"/>
              </a:rPr>
              <a:t>Methodological</a:t>
            </a:r>
            <a:r>
              <a:rPr lang="cs-CZ" sz="4400" b="1" dirty="0">
                <a:latin typeface="Calibri Light" pitchFamily="18"/>
              </a:rPr>
              <a:t> </a:t>
            </a:r>
            <a:r>
              <a:rPr lang="cs-CZ" sz="4400" b="1" dirty="0" err="1">
                <a:latin typeface="Calibri Light" pitchFamily="18"/>
              </a:rPr>
              <a:t>Concept</a:t>
            </a:r>
            <a:r>
              <a:rPr lang="cs-CZ" sz="4400" b="1" dirty="0">
                <a:latin typeface="Calibri Light" pitchFamily="18"/>
              </a:rPr>
              <a:t> </a:t>
            </a:r>
            <a:r>
              <a:rPr lang="cs-CZ" sz="4400" b="1" dirty="0" err="1">
                <a:latin typeface="Calibri Light" pitchFamily="18"/>
              </a:rPr>
              <a:t>for</a:t>
            </a:r>
            <a:r>
              <a:rPr lang="cs-CZ" sz="4400" b="1" dirty="0">
                <a:latin typeface="Calibri Light" pitchFamily="18"/>
              </a:rPr>
              <a:t> </a:t>
            </a:r>
            <a:r>
              <a:rPr lang="cs-CZ" sz="4400" b="1" dirty="0" err="1">
                <a:latin typeface="Calibri Light" pitchFamily="18"/>
              </a:rPr>
              <a:t>Effectively</a:t>
            </a:r>
            <a:r>
              <a:rPr lang="cs-CZ" sz="4400" b="1" dirty="0">
                <a:latin typeface="Calibri Light" pitchFamily="18"/>
              </a:rPr>
              <a:t> </a:t>
            </a:r>
            <a:r>
              <a:rPr lang="cs-CZ" sz="4400" b="1" dirty="0" err="1">
                <a:latin typeface="Calibri Light" pitchFamily="18"/>
              </a:rPr>
              <a:t>Supporting</a:t>
            </a:r>
            <a:r>
              <a:rPr lang="cs-CZ" sz="4400" b="1" dirty="0">
                <a:latin typeface="Calibri Light" pitchFamily="18"/>
              </a:rPr>
              <a:t> </a:t>
            </a:r>
            <a:r>
              <a:rPr lang="cs-CZ" sz="4400" b="1" dirty="0" err="1">
                <a:latin typeface="Calibri Light" pitchFamily="18"/>
              </a:rPr>
              <a:t>Key</a:t>
            </a:r>
            <a:r>
              <a:rPr lang="cs-CZ" sz="4400" b="1" dirty="0">
                <a:latin typeface="Calibri Light" pitchFamily="18"/>
              </a:rPr>
              <a:t> </a:t>
            </a:r>
            <a:r>
              <a:rPr lang="cs-CZ" sz="4400" b="1" dirty="0" err="1">
                <a:latin typeface="Calibri Light" pitchFamily="18"/>
              </a:rPr>
              <a:t>Competencies</a:t>
            </a:r>
            <a:r>
              <a:rPr lang="cs-CZ" sz="4400" b="1" dirty="0">
                <a:latin typeface="Calibri Light" pitchFamily="18"/>
              </a:rPr>
              <a:t> </a:t>
            </a:r>
            <a:r>
              <a:rPr lang="cs-CZ" sz="4400" b="1" dirty="0" err="1">
                <a:latin typeface="Calibri Light" pitchFamily="18"/>
              </a:rPr>
              <a:t>Using</a:t>
            </a:r>
            <a:r>
              <a:rPr lang="cs-CZ" sz="4400" b="1" dirty="0">
                <a:latin typeface="Calibri Light" pitchFamily="18"/>
              </a:rPr>
              <a:t> </a:t>
            </a:r>
            <a:r>
              <a:rPr lang="cs-CZ" sz="4400" b="1" dirty="0" err="1">
                <a:latin typeface="Calibri Light" pitchFamily="18"/>
              </a:rPr>
              <a:t>the</a:t>
            </a:r>
            <a:r>
              <a:rPr lang="cs-CZ" sz="4400" b="1" dirty="0">
                <a:latin typeface="Calibri Light" pitchFamily="18"/>
              </a:rPr>
              <a:t> </a:t>
            </a:r>
            <a:r>
              <a:rPr lang="cs-CZ" sz="4400" b="1" dirty="0" err="1">
                <a:latin typeface="Calibri Light" pitchFamily="18"/>
              </a:rPr>
              <a:t>Foreign</a:t>
            </a:r>
            <a:r>
              <a:rPr lang="cs-CZ" sz="4400" b="1" dirty="0">
                <a:latin typeface="Calibri Light" pitchFamily="18"/>
              </a:rPr>
              <a:t> </a:t>
            </a:r>
            <a:r>
              <a:rPr lang="cs-CZ" sz="4400" b="1" dirty="0" err="1">
                <a:latin typeface="Calibri Light" pitchFamily="18"/>
              </a:rPr>
              <a:t>Language</a:t>
            </a:r>
            <a:r>
              <a:rPr lang="cs-CZ" sz="4400" b="1" dirty="0">
                <a:latin typeface="Calibri Light" pitchFamily="18"/>
              </a:rPr>
              <a:t> ATCZ62 - CLIL as a </a:t>
            </a:r>
            <a:r>
              <a:rPr lang="cs-CZ" sz="4400" b="1" dirty="0" err="1">
                <a:latin typeface="Calibri Light" pitchFamily="18"/>
              </a:rPr>
              <a:t>Learning</a:t>
            </a:r>
            <a:r>
              <a:rPr lang="cs-CZ" sz="4400" b="1" dirty="0">
                <a:latin typeface="Calibri Light" pitchFamily="18"/>
              </a:rPr>
              <a:t> </a:t>
            </a:r>
            <a:r>
              <a:rPr lang="cs-CZ" sz="4400" b="1" dirty="0" err="1">
                <a:latin typeface="Calibri Light" pitchFamily="18"/>
              </a:rPr>
              <a:t>Strategy</a:t>
            </a:r>
            <a:r>
              <a:rPr lang="cs-CZ" sz="4400" b="1" dirty="0">
                <a:latin typeface="Calibri Light" pitchFamily="18"/>
              </a:rPr>
              <a:t> </a:t>
            </a:r>
            <a:r>
              <a:rPr lang="cs-CZ" sz="4400" b="1" dirty="0" err="1">
                <a:latin typeface="Calibri Light" pitchFamily="18"/>
              </a:rPr>
              <a:t>at</a:t>
            </a:r>
            <a:r>
              <a:rPr lang="cs-CZ" sz="4400" b="1" dirty="0">
                <a:latin typeface="Calibri Light" pitchFamily="18"/>
              </a:rPr>
              <a:t> </a:t>
            </a:r>
            <a:r>
              <a:rPr lang="cs-CZ" sz="4400" b="1" dirty="0" err="1">
                <a:latin typeface="Calibri Light" pitchFamily="18"/>
              </a:rPr>
              <a:t>the</a:t>
            </a:r>
            <a:r>
              <a:rPr lang="cs-CZ" sz="4400" b="1" dirty="0">
                <a:latin typeface="Calibri Light" pitchFamily="18"/>
              </a:rPr>
              <a:t> </a:t>
            </a:r>
            <a:r>
              <a:rPr lang="cs-CZ" sz="4400" b="1" dirty="0" err="1">
                <a:latin typeface="Calibri Light" pitchFamily="18"/>
              </a:rPr>
              <a:t>College</a:t>
            </a:r>
            <a:endParaRPr lang="cs-CZ" sz="4400" b="1" dirty="0">
              <a:latin typeface="Calibri Light" pitchFamily="18"/>
            </a:endParaRPr>
          </a:p>
        </p:txBody>
      </p:sp>
      <p:pic>
        <p:nvPicPr>
          <p:cNvPr id="4" name="Obrázek 3"/>
          <p:cNvPicPr>
            <a:picLocks noChangeAspect="1"/>
          </p:cNvPicPr>
          <p:nvPr/>
        </p:nvPicPr>
        <p:blipFill>
          <a:blip r:embed="rId3">
            <a:lum/>
            <a:alphaModFix/>
          </a:blip>
          <a:srcRect/>
          <a:stretch>
            <a:fillRect/>
          </a:stretch>
        </p:blipFill>
        <p:spPr>
          <a:xfrm>
            <a:off x="0" y="5127120"/>
            <a:ext cx="3907080" cy="1730519"/>
          </a:xfrm>
          <a:prstGeom prst="rect">
            <a:avLst/>
          </a:prstGeom>
          <a:noFill/>
          <a:ln>
            <a:noFill/>
          </a:ln>
        </p:spPr>
      </p:pic>
      <p:pic>
        <p:nvPicPr>
          <p:cNvPr id="5" name="Obrázek 4"/>
          <p:cNvPicPr>
            <a:picLocks noChangeAspect="1"/>
          </p:cNvPicPr>
          <p:nvPr/>
        </p:nvPicPr>
        <p:blipFill>
          <a:blip r:embed="rId4">
            <a:lum/>
            <a:alphaModFix/>
          </a:blip>
          <a:srcRect/>
          <a:stretch>
            <a:fillRect/>
          </a:stretch>
        </p:blipFill>
        <p:spPr>
          <a:xfrm>
            <a:off x="3907440" y="5376960"/>
            <a:ext cx="3379680" cy="1361160"/>
          </a:xfrm>
          <a:prstGeom prst="rect">
            <a:avLst/>
          </a:prstGeom>
          <a:noFill/>
          <a:ln>
            <a:noFill/>
          </a:ln>
        </p:spPr>
      </p:pic>
      <p:pic>
        <p:nvPicPr>
          <p:cNvPr id="6" name="Obrázek 5"/>
          <p:cNvPicPr>
            <a:picLocks noChangeAspect="1"/>
          </p:cNvPicPr>
          <p:nvPr/>
        </p:nvPicPr>
        <p:blipFill>
          <a:blip r:embed="rId5">
            <a:lum/>
            <a:alphaModFix/>
          </a:blip>
          <a:srcRect/>
          <a:stretch>
            <a:fillRect/>
          </a:stretch>
        </p:blipFill>
        <p:spPr>
          <a:xfrm>
            <a:off x="7453080" y="5465520"/>
            <a:ext cx="1284120" cy="1272959"/>
          </a:xfrm>
          <a:prstGeom prst="rect">
            <a:avLst/>
          </a:prstGeom>
          <a:noFill/>
          <a:ln>
            <a:noFill/>
          </a:ln>
        </p:spPr>
      </p:pic>
      <p:pic>
        <p:nvPicPr>
          <p:cNvPr id="7" name="Obrázek 6"/>
          <p:cNvPicPr>
            <a:picLocks noChangeAspect="1"/>
          </p:cNvPicPr>
          <p:nvPr/>
        </p:nvPicPr>
        <p:blipFill>
          <a:blip r:embed="rId6">
            <a:lum/>
            <a:alphaModFix/>
          </a:blip>
          <a:srcRect/>
          <a:stretch>
            <a:fillRect/>
          </a:stretch>
        </p:blipFill>
        <p:spPr>
          <a:xfrm>
            <a:off x="8972280" y="5425920"/>
            <a:ext cx="2753640" cy="7452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pic>
        <p:nvPicPr>
          <p:cNvPr id="2"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3"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4"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5"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6" name="Zástupný symbol pro obsah 2"/>
          <p:cNvSpPr txBox="1">
            <a:spLocks noGrp="1"/>
          </p:cNvSpPr>
          <p:nvPr>
            <p:ph type="body" idx="4294967295"/>
          </p:nvPr>
        </p:nvSpPr>
        <p:spPr>
          <a:xfrm>
            <a:off x="543600" y="483120"/>
            <a:ext cx="10810080" cy="569340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lgn="ctr">
              <a:spcBef>
                <a:spcPts val="1001"/>
              </a:spcBef>
              <a:buNone/>
            </a:pPr>
            <a:r>
              <a:rPr lang="en-US" sz="4300" b="1" dirty="0">
                <a:latin typeface="Times New Roman" pitchFamily="18"/>
                <a:cs typeface="Times New Roman" pitchFamily="16"/>
              </a:rPr>
              <a:t>Definition of "model"</a:t>
            </a:r>
          </a:p>
          <a:p>
            <a:pPr marL="0" lvl="0" indent="0">
              <a:spcBef>
                <a:spcPts val="1001"/>
              </a:spcBef>
              <a:buNone/>
            </a:pPr>
            <a:r>
              <a:rPr lang="en-US" dirty="0">
                <a:latin typeface="Times New Roman" pitchFamily="18"/>
                <a:cs typeface="Times New Roman" pitchFamily="16"/>
              </a:rPr>
              <a:t>The term "model" is used in various contexts:</a:t>
            </a:r>
          </a:p>
          <a:p>
            <a:pPr marL="0" lvl="0" indent="0">
              <a:spcBef>
                <a:spcPts val="1001"/>
              </a:spcBef>
              <a:buNone/>
            </a:pPr>
            <a:r>
              <a:rPr lang="en-US" dirty="0">
                <a:latin typeface="Times New Roman" pitchFamily="18"/>
                <a:cs typeface="Times New Roman" pitchFamily="16"/>
              </a:rPr>
              <a:t>This term means:</a:t>
            </a:r>
          </a:p>
          <a:p>
            <a:pPr marL="0" lvl="0" indent="0">
              <a:spcBef>
                <a:spcPts val="1001"/>
              </a:spcBef>
              <a:buFont typeface="Arial" pitchFamily="32"/>
              <a:buChar char="•"/>
            </a:pPr>
            <a:r>
              <a:rPr lang="en-US" dirty="0">
                <a:latin typeface="Times New Roman" pitchFamily="18"/>
                <a:cs typeface="Times New Roman" pitchFamily="16"/>
              </a:rPr>
              <a:t>Mathematical and mental approaches to the problem,</a:t>
            </a:r>
          </a:p>
          <a:p>
            <a:pPr marL="0" lvl="0" indent="0">
              <a:spcBef>
                <a:spcPts val="1001"/>
              </a:spcBef>
              <a:buFont typeface="Arial" pitchFamily="32"/>
              <a:buChar char="•"/>
            </a:pPr>
            <a:r>
              <a:rPr lang="en-US" dirty="0">
                <a:latin typeface="Times New Roman" pitchFamily="18"/>
                <a:cs typeface="Times New Roman" pitchFamily="16"/>
              </a:rPr>
              <a:t>Didactic means.</a:t>
            </a:r>
          </a:p>
          <a:p>
            <a:pPr marL="0" lvl="0" indent="0">
              <a:spcBef>
                <a:spcPts val="1001"/>
              </a:spcBef>
              <a:buNone/>
            </a:pPr>
            <a:r>
              <a:rPr lang="en-US" dirty="0">
                <a:latin typeface="Times New Roman" pitchFamily="18"/>
                <a:cs typeface="Times New Roman" pitchFamily="16"/>
              </a:rPr>
              <a:t>In the spoken language, the term most often means:</a:t>
            </a:r>
          </a:p>
          <a:p>
            <a:pPr marL="0" lvl="0" indent="0">
              <a:spcBef>
                <a:spcPts val="1001"/>
              </a:spcBef>
              <a:buFont typeface="Arial" pitchFamily="32"/>
              <a:buChar char="•"/>
            </a:pPr>
            <a:r>
              <a:rPr lang="en-US" dirty="0">
                <a:latin typeface="Times New Roman" pitchFamily="18"/>
                <a:cs typeface="Times New Roman" pitchFamily="16"/>
              </a:rPr>
              <a:t>The original pattern of something created;</a:t>
            </a:r>
          </a:p>
          <a:p>
            <a:pPr marL="0" lvl="0" indent="0">
              <a:spcBef>
                <a:spcPts val="1001"/>
              </a:spcBef>
              <a:buFont typeface="Arial" pitchFamily="32"/>
              <a:buChar char="•"/>
            </a:pPr>
            <a:r>
              <a:rPr lang="en-US" dirty="0">
                <a:latin typeface="Times New Roman" pitchFamily="18"/>
                <a:cs typeface="Times New Roman" pitchFamily="16"/>
              </a:rPr>
              <a:t>A prototype, such as a car model;</a:t>
            </a:r>
          </a:p>
          <a:p>
            <a:pPr marL="0" lvl="0" indent="0">
              <a:spcBef>
                <a:spcPts val="1001"/>
              </a:spcBef>
              <a:buFont typeface="Arial" pitchFamily="32"/>
              <a:buChar char="•"/>
            </a:pPr>
            <a:r>
              <a:rPr lang="en-US" dirty="0">
                <a:latin typeface="Times New Roman" pitchFamily="18"/>
                <a:cs typeface="Times New Roman" pitchFamily="16"/>
              </a:rPr>
              <a:t>The ideal pattern we want to implement in a particular activity or function, such as the model of a perfect teacher;</a:t>
            </a:r>
          </a:p>
          <a:p>
            <a:pPr marL="0" lvl="0" indent="0">
              <a:spcBef>
                <a:spcPts val="1001"/>
              </a:spcBef>
              <a:buFont typeface="Arial" pitchFamily="32"/>
              <a:buChar char="•"/>
            </a:pPr>
            <a:r>
              <a:rPr lang="en-US" dirty="0">
                <a:latin typeface="Times New Roman" pitchFamily="18"/>
                <a:cs typeface="Times New Roman" pitchFamily="16"/>
              </a:rPr>
              <a:t>The structure of what is in our interest, such as the model of the school;</a:t>
            </a:r>
          </a:p>
          <a:p>
            <a:pPr marL="0" lvl="0" indent="0">
              <a:spcBef>
                <a:spcPts val="1001"/>
              </a:spcBef>
              <a:buFont typeface="Arial" pitchFamily="32"/>
              <a:buChar char="•"/>
            </a:pPr>
            <a:r>
              <a:rPr lang="en-US" dirty="0">
                <a:latin typeface="Times New Roman" pitchFamily="18"/>
                <a:cs typeface="Times New Roman" pitchFamily="16"/>
              </a:rPr>
              <a:t>In art, it is a thing or a person to be painted, cured.</a:t>
            </a:r>
          </a:p>
        </p:txBody>
      </p:sp>
      <p:pic>
        <p:nvPicPr>
          <p:cNvPr id="7" name="Obrázek 1"/>
          <p:cNvPicPr>
            <a:picLocks noChangeAspect="1"/>
          </p:cNvPicPr>
          <p:nvPr/>
        </p:nvPicPr>
        <p:blipFill>
          <a:blip r:embed="rId7">
            <a:lum/>
            <a:alphaModFix/>
          </a:blip>
          <a:srcRect/>
          <a:stretch>
            <a:fillRect/>
          </a:stretch>
        </p:blipFill>
        <p:spPr>
          <a:xfrm>
            <a:off x="8704080" y="296280"/>
            <a:ext cx="3461039" cy="2274119"/>
          </a:xfrm>
          <a:prstGeom prst="rect">
            <a:avLst/>
          </a:prstGeom>
          <a:noFill/>
          <a:ln>
            <a:noFill/>
          </a:ln>
        </p:spPr>
      </p:pic>
      <p:pic>
        <p:nvPicPr>
          <p:cNvPr id="8" name="Obrázek 7"/>
          <p:cNvPicPr>
            <a:picLocks noChangeAspect="1"/>
          </p:cNvPicPr>
          <p:nvPr/>
        </p:nvPicPr>
        <p:blipFill>
          <a:blip r:embed="rId8">
            <a:lum/>
            <a:alphaModFix/>
          </a:blip>
          <a:srcRect/>
          <a:stretch>
            <a:fillRect/>
          </a:stretch>
        </p:blipFill>
        <p:spPr>
          <a:xfrm>
            <a:off x="8595720" y="2665440"/>
            <a:ext cx="3232080" cy="160416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Definice pojmu „model“">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cs-CZ" b="1">
                <a:latin typeface="Times New Roman" pitchFamily="18"/>
                <a:cs typeface="Times New Roman" pitchFamily="18"/>
              </a:rPr>
              <a:t>Definition of "model"</a:t>
            </a:r>
          </a:p>
        </p:txBody>
      </p:sp>
      <p:sp>
        <p:nvSpPr>
          <p:cNvPr id="3" name="Zástupný symbol pro obsah 2"/>
          <p:cNvSpPr txBox="1">
            <a:spLocks noGrp="1"/>
          </p:cNvSpPr>
          <p:nvPr>
            <p:ph type="body" idx="4294967295"/>
          </p:nvPr>
        </p:nvSpPr>
        <p:spPr>
          <a:xfrm>
            <a:off x="733320" y="1354320"/>
            <a:ext cx="10620360" cy="482220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Font typeface="Arial" pitchFamily="32"/>
              <a:buChar char="•"/>
            </a:pPr>
            <a:r>
              <a:rPr lang="en-US">
                <a:latin typeface="Times New Roman" pitchFamily="18"/>
                <a:cs typeface="Times New Roman" pitchFamily="16"/>
              </a:rPr>
              <a:t>The ideal model is a view of the phenomenon under investigation, which may contain hypothetical explanations and can help verify the correctness of the hypothesis.</a:t>
            </a:r>
          </a:p>
          <a:p>
            <a:pPr marL="0" lvl="0" indent="0">
              <a:spcBef>
                <a:spcPts val="1001"/>
              </a:spcBef>
              <a:buFont typeface="Arial" pitchFamily="32"/>
              <a:buChar char="•"/>
            </a:pPr>
            <a:r>
              <a:rPr lang="en-US">
                <a:latin typeface="Times New Roman" pitchFamily="18"/>
                <a:cs typeface="Times New Roman" pitchFamily="16"/>
              </a:rPr>
              <a:t>Ideal models that are associated with a particular theory are called theoretical models.</a:t>
            </a:r>
          </a:p>
          <a:p>
            <a:pPr marL="0" lvl="0" indent="0">
              <a:spcBef>
                <a:spcPts val="1001"/>
              </a:spcBef>
              <a:buFont typeface="Arial" pitchFamily="32"/>
              <a:buChar char="•"/>
            </a:pPr>
            <a:r>
              <a:rPr lang="en-US">
                <a:latin typeface="Times New Roman" pitchFamily="18"/>
                <a:cs typeface="Times New Roman" pitchFamily="16"/>
              </a:rPr>
              <a:t>Material models are existing objects whose properties permit the reconstruction of the structure or the essence of the subject being studied or the course of the process.</a:t>
            </a:r>
          </a:p>
          <a:p>
            <a:pPr marL="0" lvl="0" indent="0">
              <a:spcBef>
                <a:spcPts val="1001"/>
              </a:spcBef>
              <a:buFont typeface="Arial" pitchFamily="32"/>
              <a:buChar char="•"/>
            </a:pPr>
            <a:r>
              <a:rPr lang="en-US">
                <a:latin typeface="Times New Roman" pitchFamily="18"/>
                <a:cs typeface="Times New Roman" pitchFamily="16"/>
              </a:rPr>
              <a:t>These are simplified and distorted reproductions of ideal models and can therefore be recognized as "model of models". Before the material model arises, it must exist in the scientist's mind as a certain idea, that is, as an ideal model. It follows that models are in their original form abstract concepts that can later be rendered in a concrete way.</a:t>
            </a:r>
          </a:p>
          <a:p>
            <a:pPr marL="0" lvl="0" indent="0">
              <a:spcBef>
                <a:spcPts val="1001"/>
              </a:spcBef>
              <a:buFont typeface="Arial" pitchFamily="32"/>
              <a:buChar char="•"/>
            </a:pPr>
            <a:r>
              <a:rPr lang="en-US">
                <a:latin typeface="Times New Roman" pitchFamily="18"/>
                <a:cs typeface="Times New Roman" pitchFamily="16"/>
              </a:rPr>
              <a:t>For scientific and educational purposes, the most important are those models that are linked to the creation of new knowledge.</a:t>
            </a:r>
          </a:p>
          <a:p>
            <a:pPr marL="0" lvl="0" indent="0">
              <a:spcBef>
                <a:spcPts val="1001"/>
              </a:spcBef>
              <a:buNone/>
            </a:pPr>
            <a:endParaRPr lang="en-US">
              <a:latin typeface="Times New Roman" pitchFamily="18"/>
              <a:cs typeface="Times New Roman" pitchFamily="16"/>
            </a:endParaRPr>
          </a:p>
          <a:p>
            <a:pPr marL="0" lvl="0" indent="0">
              <a:spcBef>
                <a:spcPts val="1001"/>
              </a:spcBef>
              <a:buNone/>
            </a:pPr>
            <a:endParaRPr lang="en-US">
              <a:latin typeface="Calibri" pitchFamily="18"/>
              <a:cs typeface="Times New Roman" pitchFamily="16"/>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Teoretické modely">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cs-CZ" b="1">
                <a:latin typeface="Times New Roman" pitchFamily="18"/>
                <a:cs typeface="Times New Roman" pitchFamily="18"/>
              </a:rPr>
              <a:t>Theoretical models</a:t>
            </a:r>
          </a:p>
        </p:txBody>
      </p:sp>
      <p:sp>
        <p:nvSpPr>
          <p:cNvPr id="3" name="Zástupný symbol pro obsah 2"/>
          <p:cNvSpPr txBox="1">
            <a:spLocks noGrp="1"/>
          </p:cNvSpPr>
          <p:nvPr>
            <p:ph type="body" idx="4294967295"/>
          </p:nvPr>
        </p:nvSpPr>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None/>
            </a:pPr>
            <a:r>
              <a:rPr lang="en-US">
                <a:latin typeface="Times New Roman" pitchFamily="18"/>
                <a:cs typeface="Times New Roman" pitchFamily="16"/>
              </a:rPr>
              <a:t>They can perform the following functions:</a:t>
            </a:r>
          </a:p>
          <a:p>
            <a:pPr marL="0" lvl="0" indent="0">
              <a:spcBef>
                <a:spcPts val="1001"/>
              </a:spcBef>
            </a:pPr>
            <a:r>
              <a:rPr lang="en-US">
                <a:latin typeface="Times New Roman" pitchFamily="18"/>
                <a:cs typeface="Times New Roman" pitchFamily="16"/>
              </a:rPr>
              <a:t>To pass on information to the client about the theory and its interconnection with relevant experimental data;</a:t>
            </a:r>
          </a:p>
          <a:p>
            <a:pPr marL="0" lvl="0" indent="0">
              <a:spcBef>
                <a:spcPts val="1001"/>
              </a:spcBef>
            </a:pPr>
            <a:r>
              <a:rPr lang="en-US">
                <a:latin typeface="Times New Roman" pitchFamily="18"/>
                <a:cs typeface="Times New Roman" pitchFamily="16"/>
              </a:rPr>
              <a:t>To familiarize clients with the concepts of the field of the theory and to develop the ability to use models to solve the problems;</a:t>
            </a:r>
          </a:p>
          <a:p>
            <a:pPr marL="0" lvl="0" indent="0">
              <a:spcBef>
                <a:spcPts val="1001"/>
              </a:spcBef>
            </a:pPr>
            <a:r>
              <a:rPr lang="en-US">
                <a:latin typeface="Times New Roman" pitchFamily="18"/>
                <a:cs typeface="Times New Roman" pitchFamily="16"/>
              </a:rPr>
              <a:t>Verify the model with experimental confirmation or denial of assumptions based on it in order to familiarize clients with the scope and conditions of its use;</a:t>
            </a:r>
          </a:p>
          <a:p>
            <a:pPr marL="0" lvl="0" indent="0">
              <a:spcBef>
                <a:spcPts val="1001"/>
              </a:spcBef>
            </a:pPr>
            <a:r>
              <a:rPr lang="en-US">
                <a:latin typeface="Times New Roman" pitchFamily="18"/>
                <a:cs typeface="Times New Roman" pitchFamily="16"/>
              </a:rPr>
              <a:t>Verbalize the model, which leads to the formulation of the assumptions of the relevant theory.</a:t>
            </a:r>
          </a:p>
          <a:p>
            <a:pPr marL="0" lvl="0" indent="0">
              <a:spcBef>
                <a:spcPts val="1001"/>
              </a:spcBef>
              <a:buNone/>
            </a:pPr>
            <a:endParaRPr lang="en-US">
              <a:latin typeface="Times New Roman" pitchFamily="18"/>
              <a:cs typeface="Times New Roman" pitchFamily="16"/>
            </a:endParaRPr>
          </a:p>
        </p:txBody>
      </p:sp>
      <p:pic>
        <p:nvPicPr>
          <p:cNvPr id="4" name="Obrázek 3"/>
          <p:cNvPicPr>
            <a:picLocks noChangeAspect="1"/>
          </p:cNvPicPr>
          <p:nvPr/>
        </p:nvPicPr>
        <p:blipFill>
          <a:blip r:embed="rId3">
            <a:lum/>
            <a:alphaModFix/>
          </a:blip>
          <a:srcRect/>
          <a:stretch>
            <a:fillRect/>
          </a:stretch>
        </p:blipFill>
        <p:spPr>
          <a:xfrm>
            <a:off x="9369000" y="365040"/>
            <a:ext cx="2621520" cy="1951560"/>
          </a:xfrm>
          <a:prstGeom prst="rect">
            <a:avLst/>
          </a:prstGeom>
          <a:noFill/>
          <a:ln>
            <a:noFill/>
          </a:ln>
        </p:spPr>
      </p:pic>
      <p:pic>
        <p:nvPicPr>
          <p:cNvPr id="5" name="Obrázek 4"/>
          <p:cNvPicPr>
            <a:picLocks noChangeAspect="1"/>
          </p:cNvPicPr>
          <p:nvPr/>
        </p:nvPicPr>
        <p:blipFill>
          <a:blip r:embed="rId4">
            <a:lum/>
            <a:alphaModFix/>
          </a:blip>
          <a:srcRect/>
          <a:stretch>
            <a:fillRect/>
          </a:stretch>
        </p:blipFill>
        <p:spPr>
          <a:xfrm>
            <a:off x="2349719" y="365040"/>
            <a:ext cx="1298160" cy="1078559"/>
          </a:xfrm>
          <a:prstGeom prst="rect">
            <a:avLst/>
          </a:prstGeom>
          <a:noFill/>
          <a:ln>
            <a:noFill/>
          </a:ln>
        </p:spPr>
      </p:pic>
      <p:pic>
        <p:nvPicPr>
          <p:cNvPr id="6" name="Picture 10"/>
          <p:cNvPicPr>
            <a:picLocks noChangeAspect="1"/>
          </p:cNvPicPr>
          <p:nvPr/>
        </p:nvPicPr>
        <p:blipFill>
          <a:blip r:embed="rId5">
            <a:lum/>
            <a:alphaModFix/>
          </a:blip>
          <a:srcRect/>
          <a:stretch>
            <a:fillRect/>
          </a:stretch>
        </p:blipFill>
        <p:spPr>
          <a:xfrm>
            <a:off x="2349719" y="5346360"/>
            <a:ext cx="1604520" cy="146016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Zástupný symbol pro obsah 2"/>
          <p:cNvSpPr txBox="1">
            <a:spLocks noGrp="1"/>
          </p:cNvSpPr>
          <p:nvPr>
            <p:ph type="body" idx="4294967295"/>
          </p:nvPr>
        </p:nvSpPr>
        <p:spPr>
          <a:xfrm>
            <a:off x="615240" y="1033919"/>
            <a:ext cx="10738080" cy="514260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None/>
            </a:pPr>
            <a:endParaRPr lang="cs-CZ">
              <a:latin typeface="Calibri" pitchFamily="18"/>
            </a:endParaRPr>
          </a:p>
          <a:p>
            <a:pPr marL="0" lvl="0" indent="0">
              <a:spcBef>
                <a:spcPts val="1001"/>
              </a:spcBef>
              <a:buNone/>
            </a:pPr>
            <a:endParaRPr lang="cs-CZ">
              <a:latin typeface="Calibri" pitchFamily="18"/>
            </a:endParaRPr>
          </a:p>
          <a:p>
            <a:pPr marL="0" lvl="0" indent="0">
              <a:spcBef>
                <a:spcPts val="1001"/>
              </a:spcBef>
              <a:buNone/>
            </a:pPr>
            <a:endParaRPr lang="cs-CZ">
              <a:latin typeface="Calibri" pitchFamily="18"/>
            </a:endParaRPr>
          </a:p>
          <a:p>
            <a:pPr marL="0" lvl="0" indent="0">
              <a:spcBef>
                <a:spcPts val="1001"/>
              </a:spcBef>
              <a:buNone/>
            </a:pPr>
            <a:endParaRPr lang="cs-CZ">
              <a:latin typeface="Calibri" pitchFamily="18"/>
            </a:endParaRPr>
          </a:p>
          <a:p>
            <a:pPr marL="0" lvl="0" indent="0">
              <a:spcBef>
                <a:spcPts val="1001"/>
              </a:spcBef>
              <a:buNone/>
            </a:pPr>
            <a:endParaRPr lang="cs-CZ">
              <a:latin typeface="Calibri" pitchFamily="18"/>
            </a:endParaRPr>
          </a:p>
        </p:txBody>
      </p:sp>
      <p:pic>
        <p:nvPicPr>
          <p:cNvPr id="3"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4"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5"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6"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pic>
        <p:nvPicPr>
          <p:cNvPr id="7" name="Obrázek 1"/>
          <p:cNvPicPr>
            <a:picLocks noChangeAspect="1"/>
          </p:cNvPicPr>
          <p:nvPr/>
        </p:nvPicPr>
        <p:blipFill>
          <a:blip r:embed="rId7">
            <a:lum/>
            <a:alphaModFix/>
          </a:blip>
          <a:srcRect/>
          <a:stretch>
            <a:fillRect/>
          </a:stretch>
        </p:blipFill>
        <p:spPr>
          <a:xfrm>
            <a:off x="615240" y="864000"/>
            <a:ext cx="10316520" cy="6041160"/>
          </a:xfrm>
          <a:prstGeom prst="rect">
            <a:avLst/>
          </a:prstGeom>
          <a:noFill/>
          <a:ln>
            <a:noFill/>
          </a:ln>
        </p:spPr>
      </p:pic>
      <p:sp>
        <p:nvSpPr>
          <p:cNvPr id="8" name="Obdélník 10"/>
          <p:cNvSpPr/>
          <p:nvPr/>
        </p:nvSpPr>
        <p:spPr>
          <a:xfrm>
            <a:off x="5736600" y="1138680"/>
            <a:ext cx="1999080" cy="700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cs-CZ" sz="2000" b="0" i="0" u="none" strike="noStrike" kern="1200" spc="0" dirty="0" err="1">
                <a:ln>
                  <a:noFill/>
                </a:ln>
                <a:solidFill>
                  <a:srgbClr val="000000"/>
                </a:solidFill>
                <a:latin typeface="Britannic Bold" pitchFamily="34"/>
                <a:ea typeface="Microsoft YaHei" pitchFamily="2"/>
                <a:cs typeface="Mangal" pitchFamily="2"/>
              </a:rPr>
              <a:t>Another</a:t>
            </a:r>
            <a:r>
              <a:rPr lang="cs-CZ" sz="2000" b="0" i="0" u="none" strike="noStrike" kern="1200" spc="0" dirty="0">
                <a:ln>
                  <a:noFill/>
                </a:ln>
                <a:solidFill>
                  <a:srgbClr val="000000"/>
                </a:solidFill>
                <a:latin typeface="Britannic Bold" pitchFamily="34"/>
                <a:ea typeface="Microsoft YaHei" pitchFamily="2"/>
                <a:cs typeface="Mangal" pitchFamily="2"/>
              </a:rPr>
              <a:t> </a:t>
            </a:r>
            <a:r>
              <a:rPr lang="cs-CZ" sz="2000" b="0" i="0" u="none" strike="noStrike" kern="1200" spc="0" dirty="0" err="1">
                <a:ln>
                  <a:noFill/>
                </a:ln>
                <a:solidFill>
                  <a:srgbClr val="000000"/>
                </a:solidFill>
                <a:latin typeface="Britannic Bold" pitchFamily="34"/>
                <a:ea typeface="Microsoft YaHei" pitchFamily="2"/>
                <a:cs typeface="Mangal" pitchFamily="2"/>
              </a:rPr>
              <a:t>explanation</a:t>
            </a:r>
            <a:endParaRPr lang="cs-CZ" sz="2000" b="0" i="0" u="none" strike="noStrike" kern="1200" spc="0" dirty="0">
              <a:ln>
                <a:noFill/>
              </a:ln>
              <a:solidFill>
                <a:srgbClr val="000000"/>
              </a:solidFill>
              <a:latin typeface="Britannic Bold" pitchFamily="34"/>
              <a:ea typeface="Microsoft YaHei" pitchFamily="2"/>
              <a:cs typeface="Mangal" pitchFamily="2"/>
            </a:endParaRPr>
          </a:p>
        </p:txBody>
      </p:sp>
      <p:sp>
        <p:nvSpPr>
          <p:cNvPr id="9" name="Obdélník 11"/>
          <p:cNvSpPr/>
          <p:nvPr/>
        </p:nvSpPr>
        <p:spPr>
          <a:xfrm>
            <a:off x="5674320" y="1637280"/>
            <a:ext cx="5753520" cy="173627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cs-CZ" sz="1800" b="0" i="0" u="none" strike="noStrike" kern="1200" spc="0" dirty="0">
                <a:ln>
                  <a:noFill/>
                </a:ln>
                <a:solidFill>
                  <a:srgbClr val="000000"/>
                </a:solidFill>
                <a:latin typeface="Calibri" pitchFamily="18"/>
                <a:ea typeface="Microsoft YaHei" pitchFamily="2"/>
                <a:cs typeface="Mangal" pitchFamily="2"/>
              </a:rPr>
              <a:t>A model </a:t>
            </a:r>
            <a:r>
              <a:rPr lang="cs-CZ" sz="1800" b="0" i="0" u="none" strike="noStrike" kern="1200" spc="0" dirty="0" err="1">
                <a:ln>
                  <a:noFill/>
                </a:ln>
                <a:solidFill>
                  <a:srgbClr val="000000"/>
                </a:solidFill>
                <a:latin typeface="Calibri" pitchFamily="18"/>
                <a:ea typeface="Microsoft YaHei" pitchFamily="2"/>
                <a:cs typeface="Mangal" pitchFamily="2"/>
              </a:rPr>
              <a:t>system</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of</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baseline</a:t>
            </a:r>
            <a:r>
              <a:rPr lang="cs-CZ" sz="1800" b="0" i="0" u="none" strike="noStrike" kern="1200" spc="0" dirty="0">
                <a:ln>
                  <a:noFill/>
                </a:ln>
                <a:solidFill>
                  <a:srgbClr val="000000"/>
                </a:solidFill>
                <a:latin typeface="Calibri" pitchFamily="18"/>
                <a:ea typeface="Microsoft YaHei" pitchFamily="2"/>
                <a:cs typeface="Mangal" pitchFamily="2"/>
              </a:rPr>
              <a:t> data, </a:t>
            </a:r>
            <a:r>
              <a:rPr lang="cs-CZ" sz="1800" b="0" i="0" u="none" strike="noStrike" kern="1200" spc="0" dirty="0" err="1">
                <a:ln>
                  <a:noFill/>
                </a:ln>
                <a:solidFill>
                  <a:srgbClr val="000000"/>
                </a:solidFill>
                <a:latin typeface="Calibri" pitchFamily="18"/>
                <a:ea typeface="Microsoft YaHei" pitchFamily="2"/>
                <a:cs typeface="Mangal" pitchFamily="2"/>
              </a:rPr>
              <a:t>concepts</a:t>
            </a:r>
            <a:r>
              <a:rPr lang="cs-CZ" sz="1800" b="0" i="0" u="none" strike="noStrike" kern="1200" spc="0" dirty="0">
                <a:ln>
                  <a:noFill/>
                </a:ln>
                <a:solidFill>
                  <a:srgbClr val="000000"/>
                </a:solidFill>
                <a:latin typeface="Calibri" pitchFamily="18"/>
                <a:ea typeface="Microsoft YaHei" pitchFamily="2"/>
                <a:cs typeface="Mangal" pitchFamily="2"/>
              </a:rPr>
              <a:t> and </a:t>
            </a:r>
            <a:r>
              <a:rPr lang="cs-CZ" sz="1800" b="0" i="0" u="none" strike="noStrike" kern="1200" spc="0" dirty="0" err="1">
                <a:ln>
                  <a:noFill/>
                </a:ln>
                <a:solidFill>
                  <a:srgbClr val="000000"/>
                </a:solidFill>
                <a:latin typeface="Calibri" pitchFamily="18"/>
                <a:ea typeface="Microsoft YaHei" pitchFamily="2"/>
                <a:cs typeface="Mangal" pitchFamily="2"/>
              </a:rPr>
              <a:t>relationships</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between</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them</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that</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allow</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an</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approximate</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way</a:t>
            </a:r>
            <a:r>
              <a:rPr lang="cs-CZ" sz="1800" b="0" i="0" u="none" strike="noStrike" kern="1200" spc="0" dirty="0">
                <a:ln>
                  <a:noFill/>
                </a:ln>
                <a:solidFill>
                  <a:srgbClr val="000000"/>
                </a:solidFill>
                <a:latin typeface="Calibri" pitchFamily="18"/>
                <a:ea typeface="Microsoft YaHei" pitchFamily="2"/>
                <a:cs typeface="Mangal" pitchFamily="2"/>
              </a:rPr>
              <a:t> to </a:t>
            </a:r>
            <a:r>
              <a:rPr lang="cs-CZ" sz="1800" b="0" i="0" u="none" strike="noStrike" kern="1200" spc="0" dirty="0" err="1">
                <a:ln>
                  <a:noFill/>
                </a:ln>
                <a:solidFill>
                  <a:srgbClr val="000000"/>
                </a:solidFill>
                <a:latin typeface="Calibri" pitchFamily="18"/>
                <a:ea typeface="Microsoft YaHei" pitchFamily="2"/>
                <a:cs typeface="Mangal" pitchFamily="2"/>
              </a:rPr>
              <a:t>describe</a:t>
            </a:r>
            <a:r>
              <a:rPr lang="cs-CZ" sz="1800" b="0" i="0" u="none" strike="noStrike" kern="1200" spc="0" dirty="0">
                <a:ln>
                  <a:noFill/>
                </a:ln>
                <a:solidFill>
                  <a:srgbClr val="000000"/>
                </a:solidFill>
                <a:latin typeface="Calibri" pitchFamily="18"/>
                <a:ea typeface="Microsoft YaHei" pitchFamily="2"/>
                <a:cs typeface="Mangal" pitchFamily="2"/>
              </a:rPr>
              <a:t> (model) </a:t>
            </a:r>
            <a:r>
              <a:rPr lang="cs-CZ" sz="1800" b="0" i="0" u="none" strike="noStrike" kern="1200" spc="0" dirty="0" err="1">
                <a:ln>
                  <a:noFill/>
                </a:ln>
                <a:solidFill>
                  <a:srgbClr val="000000"/>
                </a:solidFill>
                <a:latin typeface="Calibri" pitchFamily="18"/>
                <a:ea typeface="Microsoft YaHei" pitchFamily="2"/>
                <a:cs typeface="Mangal" pitchFamily="2"/>
              </a:rPr>
              <a:t>an</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aspect</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of</a:t>
            </a:r>
            <a:r>
              <a:rPr lang="cs-CZ" sz="1800" b="0" i="0" u="none" strike="noStrike" kern="1200" spc="0" dirty="0">
                <a:ln>
                  <a:noFill/>
                </a:ln>
                <a:solidFill>
                  <a:srgbClr val="000000"/>
                </a:solidFill>
                <a:latin typeface="Calibri" pitchFamily="18"/>
                <a:ea typeface="Microsoft YaHei" pitchFamily="2"/>
                <a:cs typeface="Mangal" pitchFamily="2"/>
              </a:rPr>
              <a:t> reality;</a:t>
            </a:r>
          </a:p>
          <a:p>
            <a:pPr marL="0" marR="0" lvl="0" indent="0" algn="l" rtl="0" hangingPunct="1">
              <a:lnSpc>
                <a:spcPct val="100000"/>
              </a:lnSpc>
              <a:spcBef>
                <a:spcPts val="0"/>
              </a:spcBef>
              <a:spcAft>
                <a:spcPts val="0"/>
              </a:spcAft>
              <a:buNone/>
              <a:tabLst/>
              <a:defRPr sz="1800"/>
            </a:pPr>
            <a:r>
              <a:rPr lang="cs-CZ" sz="1800" b="0" i="0" u="none" strike="noStrike" kern="1200" spc="0" dirty="0" err="1">
                <a:ln>
                  <a:noFill/>
                </a:ln>
                <a:solidFill>
                  <a:srgbClr val="000000"/>
                </a:solidFill>
                <a:latin typeface="Calibri" pitchFamily="18"/>
                <a:ea typeface="Microsoft YaHei" pitchFamily="2"/>
                <a:cs typeface="Mangal" pitchFamily="2"/>
              </a:rPr>
              <a:t>It</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is</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generally</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expressed</a:t>
            </a:r>
            <a:r>
              <a:rPr lang="cs-CZ" sz="1800" b="0" i="0" u="none" strike="noStrike" kern="1200" spc="0" dirty="0">
                <a:ln>
                  <a:noFill/>
                </a:ln>
                <a:solidFill>
                  <a:srgbClr val="000000"/>
                </a:solidFill>
                <a:latin typeface="Calibri" pitchFamily="18"/>
                <a:ea typeface="Microsoft YaHei" pitchFamily="2"/>
                <a:cs typeface="Mangal" pitchFamily="2"/>
              </a:rPr>
              <a:t> in </a:t>
            </a:r>
            <a:r>
              <a:rPr lang="cs-CZ" sz="1800" b="0" i="0" u="none" strike="noStrike" kern="1200" spc="0" dirty="0" err="1">
                <a:ln>
                  <a:noFill/>
                </a:ln>
                <a:solidFill>
                  <a:srgbClr val="000000"/>
                </a:solidFill>
                <a:latin typeface="Calibri" pitchFamily="18"/>
                <a:ea typeface="Microsoft YaHei" pitchFamily="2"/>
                <a:cs typeface="Mangal" pitchFamily="2"/>
              </a:rPr>
              <a:t>the</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mathematical</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language</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because</a:t>
            </a:r>
            <a:r>
              <a:rPr lang="cs-CZ" sz="1800" b="0" i="0" u="none" strike="noStrike" kern="1200" spc="0" dirty="0">
                <a:ln>
                  <a:noFill/>
                </a:ln>
                <a:solidFill>
                  <a:srgbClr val="000000"/>
                </a:solidFill>
                <a:latin typeface="Calibri" pitchFamily="18"/>
                <a:ea typeface="Microsoft YaHei" pitchFamily="2"/>
                <a:cs typeface="Mangal" pitchFamily="2"/>
              </a:rPr>
              <a:t> such a </a:t>
            </a:r>
            <a:r>
              <a:rPr lang="cs-CZ" sz="1800" b="0" i="0" u="none" strike="noStrike" kern="1200" spc="0" dirty="0" err="1">
                <a:ln>
                  <a:noFill/>
                </a:ln>
                <a:solidFill>
                  <a:srgbClr val="000000"/>
                </a:solidFill>
                <a:latin typeface="Calibri" pitchFamily="18"/>
                <a:ea typeface="Microsoft YaHei" pitchFamily="2"/>
                <a:cs typeface="Mangal" pitchFamily="2"/>
              </a:rPr>
              <a:t>method</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of</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writing</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enables</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its</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empirical</a:t>
            </a:r>
            <a:r>
              <a:rPr lang="cs-CZ" sz="1800" b="0" i="0" u="none" strike="noStrike" kern="1200" spc="0" dirty="0">
                <a:ln>
                  <a:noFill/>
                </a:ln>
                <a:solidFill>
                  <a:srgbClr val="000000"/>
                </a:solidFill>
                <a:latin typeface="Calibri" pitchFamily="18"/>
                <a:ea typeface="Microsoft YaHei" pitchFamily="2"/>
                <a:cs typeface="Mangal" pitchFamily="2"/>
              </a:rPr>
              <a:t> </a:t>
            </a:r>
            <a:r>
              <a:rPr lang="cs-CZ" sz="1800" b="0" i="0" u="none" strike="noStrike" kern="1200" spc="0" dirty="0" err="1">
                <a:ln>
                  <a:noFill/>
                </a:ln>
                <a:solidFill>
                  <a:srgbClr val="000000"/>
                </a:solidFill>
                <a:latin typeface="Calibri" pitchFamily="18"/>
                <a:ea typeface="Microsoft YaHei" pitchFamily="2"/>
                <a:cs typeface="Mangal" pitchFamily="2"/>
              </a:rPr>
              <a:t>verification</a:t>
            </a:r>
            <a:r>
              <a:rPr lang="cs-CZ" sz="1800" b="0" i="0" u="none" strike="noStrike" kern="1200" spc="0" dirty="0">
                <a:ln>
                  <a:noFill/>
                </a:ln>
                <a:solidFill>
                  <a:srgbClr val="000000"/>
                </a:solidFill>
                <a:latin typeface="Calibri" pitchFamily="18"/>
                <a:ea typeface="Microsoft YaHei" pitchFamily="2"/>
                <a:cs typeface="Mangal" pitchFamily="2"/>
              </a:rPr>
              <a:t>.</a:t>
            </a:r>
          </a:p>
        </p:txBody>
      </p:sp>
      <p:sp>
        <p:nvSpPr>
          <p:cNvPr id="10" name="Obdélník 12"/>
          <p:cNvSpPr/>
          <p:nvPr/>
        </p:nvSpPr>
        <p:spPr>
          <a:xfrm>
            <a:off x="1345680" y="2142000"/>
            <a:ext cx="5987160" cy="395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cs-CZ" sz="2000" b="0" i="0" u="none" strike="noStrike" kern="1200" spc="0">
                <a:ln>
                  <a:noFill/>
                </a:ln>
                <a:solidFill>
                  <a:srgbClr val="000000"/>
                </a:solidFill>
                <a:latin typeface="Britannic Bold" pitchFamily="34"/>
                <a:ea typeface="Microsoft YaHei" pitchFamily="2"/>
                <a:cs typeface="Mangal" pitchFamily="2"/>
              </a:rPr>
              <a:t>Dictionary of literary Czech</a:t>
            </a:r>
          </a:p>
        </p:txBody>
      </p:sp>
      <p:sp>
        <p:nvSpPr>
          <p:cNvPr id="11" name="Obdélník 13"/>
          <p:cNvSpPr/>
          <p:nvPr/>
        </p:nvSpPr>
        <p:spPr>
          <a:xfrm>
            <a:off x="277560" y="3410640"/>
            <a:ext cx="6095519" cy="118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cs-CZ" sz="1800" b="0" i="0" u="none" strike="noStrike" kern="1200" spc="0">
                <a:ln>
                  <a:noFill/>
                </a:ln>
                <a:solidFill>
                  <a:srgbClr val="000000"/>
                </a:solidFill>
                <a:latin typeface="Calibri" pitchFamily="18"/>
                <a:ea typeface="Microsoft YaHei" pitchFamily="2"/>
                <a:cs typeface="Mangal" pitchFamily="2"/>
              </a:rPr>
              <a:t>A pattern according to which something is or is to be created;</a:t>
            </a:r>
          </a:p>
          <a:p>
            <a:pPr marL="0" marR="0" lvl="0" indent="0" algn="l" rtl="0" hangingPunct="1">
              <a:lnSpc>
                <a:spcPct val="100000"/>
              </a:lnSpc>
              <a:spcBef>
                <a:spcPts val="0"/>
              </a:spcBef>
              <a:spcAft>
                <a:spcPts val="0"/>
              </a:spcAft>
              <a:buNone/>
              <a:tabLst/>
              <a:defRPr sz="1800"/>
            </a:pPr>
            <a:r>
              <a:rPr lang="cs-CZ" sz="1800" b="0" i="0" u="none" strike="noStrike" kern="1200" spc="0">
                <a:ln>
                  <a:noFill/>
                </a:ln>
                <a:solidFill>
                  <a:srgbClr val="000000"/>
                </a:solidFill>
                <a:latin typeface="Calibri" pitchFamily="18"/>
                <a:ea typeface="Microsoft YaHei" pitchFamily="2"/>
                <a:cs typeface="Mangal" pitchFamily="2"/>
              </a:rPr>
              <a:t>An object that is a copy or pattern of a given item, usually made in smaller dimensions, of replacement materials;</a:t>
            </a:r>
          </a:p>
          <a:p>
            <a:pPr marL="0" marR="0" lvl="0" indent="0" algn="l" rtl="0" hangingPunct="1">
              <a:lnSpc>
                <a:spcPct val="100000"/>
              </a:lnSpc>
              <a:spcBef>
                <a:spcPts val="0"/>
              </a:spcBef>
              <a:spcAft>
                <a:spcPts val="0"/>
              </a:spcAft>
              <a:buNone/>
              <a:tabLst/>
              <a:defRPr sz="1800"/>
            </a:pPr>
            <a:r>
              <a:rPr lang="cs-CZ" sz="1800" b="0" i="0" u="none" strike="noStrike" kern="1200" spc="0">
                <a:ln>
                  <a:noFill/>
                </a:ln>
                <a:solidFill>
                  <a:srgbClr val="000000"/>
                </a:solidFill>
                <a:latin typeface="Calibri" pitchFamily="18"/>
                <a:ea typeface="Microsoft YaHei" pitchFamily="2"/>
                <a:cs typeface="Mangal" pitchFamily="2"/>
              </a:rPr>
              <a:t>A test specimen of a series of products; Prototype, template.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Teoretické modely a pomůcky v praxi">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838080" y="365040"/>
            <a:ext cx="10515240" cy="7113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cs-CZ" b="1">
                <a:latin typeface="Times New Roman" pitchFamily="18"/>
                <a:cs typeface="Times New Roman" pitchFamily="18"/>
              </a:rPr>
              <a:t>Theoretical models and tools in practice</a:t>
            </a:r>
          </a:p>
        </p:txBody>
      </p:sp>
      <p:sp>
        <p:nvSpPr>
          <p:cNvPr id="3" name="Zástupný symbol pro obsah 2"/>
          <p:cNvSpPr txBox="1">
            <a:spLocks noGrp="1"/>
          </p:cNvSpPr>
          <p:nvPr>
            <p:ph type="body" idx="4294967295"/>
          </p:nvPr>
        </p:nvSpPr>
        <p:spPr>
          <a:xfrm>
            <a:off x="457200" y="1135080"/>
            <a:ext cx="11386440" cy="460404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None/>
            </a:pPr>
            <a:r>
              <a:rPr lang="en-US" sz="2000" dirty="0">
                <a:latin typeface="Times New Roman" pitchFamily="18"/>
                <a:cs typeface="Times New Roman" pitchFamily="16"/>
              </a:rPr>
              <a:t>In didactics, models perform many functions depending on the nature of the information we receive based on the results of the research carried out on the models and for what purposes they will be used.</a:t>
            </a:r>
          </a:p>
          <a:p>
            <a:pPr marL="0" lvl="0" indent="0">
              <a:spcBef>
                <a:spcPts val="1001"/>
              </a:spcBef>
              <a:buNone/>
            </a:pPr>
            <a:endParaRPr lang="en-US" sz="2000" dirty="0">
              <a:latin typeface="Arial" pitchFamily="18"/>
              <a:cs typeface="Arial"/>
            </a:endParaRPr>
          </a:p>
          <a:p>
            <a:pPr marL="0" lvl="0" indent="0">
              <a:spcBef>
                <a:spcPts val="1001"/>
              </a:spcBef>
              <a:buNone/>
            </a:pPr>
            <a:endParaRPr lang="en-US" sz="2000" dirty="0">
              <a:latin typeface="Times New Roman" pitchFamily="18"/>
              <a:cs typeface="Times New Roman" pitchFamily="16"/>
            </a:endParaRPr>
          </a:p>
        </p:txBody>
      </p:sp>
      <p:pic>
        <p:nvPicPr>
          <p:cNvPr id="4"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5"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6"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7"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8" name="Zástupný symbol pro obsah 2"/>
          <p:cNvSpPr/>
          <p:nvPr/>
        </p:nvSpPr>
        <p:spPr>
          <a:xfrm>
            <a:off x="457200" y="1068120"/>
            <a:ext cx="11553480" cy="530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algn="l" rtl="0" hangingPunct="1">
              <a:lnSpc>
                <a:spcPct val="90000"/>
              </a:lnSpc>
              <a:spcBef>
                <a:spcPts val="1001"/>
              </a:spcBef>
              <a:spcAft>
                <a:spcPts val="0"/>
              </a:spcAft>
              <a:buNone/>
              <a:tabLst/>
              <a:defRPr sz="1800"/>
            </a:pPr>
            <a:r>
              <a:rPr lang="cs-CZ" sz="2800" b="0" i="0" u="none" strike="noStrike" kern="1200" spc="0">
                <a:ln>
                  <a:noFill/>
                </a:ln>
                <a:solidFill>
                  <a:srgbClr val="000000"/>
                </a:solidFill>
                <a:latin typeface="Calibri" pitchFamily="18"/>
                <a:ea typeface="Microsoft YaHei" pitchFamily="2"/>
                <a:cs typeface="Mangal" pitchFamily="2"/>
              </a:rPr>
              <a:t> </a:t>
            </a:r>
          </a:p>
        </p:txBody>
      </p:sp>
      <p:sp>
        <p:nvSpPr>
          <p:cNvPr id="9" name="TextovéPole 8"/>
          <p:cNvSpPr txBox="1"/>
          <p:nvPr/>
        </p:nvSpPr>
        <p:spPr>
          <a:xfrm rot="5400" flipH="1">
            <a:off x="222536" y="1886004"/>
            <a:ext cx="45719" cy="846719"/>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r>
              <a:rPr lang="cs-CZ" sz="1800" b="0" i="0" u="none" strike="noStrike" kern="1200" dirty="0" smtClean="0">
                <a:ln>
                  <a:noFill/>
                </a:ln>
                <a:latin typeface="Arial" pitchFamily="18"/>
                <a:ea typeface="Microsoft YaHei" pitchFamily="2"/>
                <a:cs typeface="Mangal" pitchFamily="2"/>
              </a:rPr>
              <a:t>:</a:t>
            </a:r>
            <a:endParaRPr lang="cs-CZ" sz="1800" b="0" i="0" u="none" strike="noStrike" kern="1200" dirty="0">
              <a:ln>
                <a:noFill/>
              </a:ln>
              <a:latin typeface="Arial" pitchFamily="18"/>
              <a:ea typeface="Microsoft YaHei" pitchFamily="2"/>
              <a:cs typeface="Mangal" pitchFamily="2"/>
            </a:endParaRPr>
          </a:p>
        </p:txBody>
      </p:sp>
      <p:sp>
        <p:nvSpPr>
          <p:cNvPr id="10" name="TextovéPole 9"/>
          <p:cNvSpPr txBox="1"/>
          <p:nvPr/>
        </p:nvSpPr>
        <p:spPr>
          <a:xfrm>
            <a:off x="10800000" y="2107875"/>
            <a:ext cx="552584" cy="639872"/>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endParaRPr lang="cs-CZ" sz="1800" b="0" i="0" u="none" strike="noStrike" kern="1200" dirty="0">
              <a:ln>
                <a:noFill/>
              </a:ln>
              <a:latin typeface="Arial" pitchFamily="18"/>
              <a:ea typeface="Microsoft YaHei" pitchFamily="2"/>
              <a:cs typeface="Mangal" pitchFamily="2"/>
            </a:endParaRPr>
          </a:p>
        </p:txBody>
      </p:sp>
      <p:sp>
        <p:nvSpPr>
          <p:cNvPr id="11" name="TextovéPole 10"/>
          <p:cNvSpPr txBox="1"/>
          <p:nvPr/>
        </p:nvSpPr>
        <p:spPr>
          <a:xfrm>
            <a:off x="6421320" y="2664000"/>
            <a:ext cx="5435320" cy="620984"/>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endParaRPr lang="cs-CZ" sz="1800" b="0" i="0" u="none" strike="noStrike" kern="1200" dirty="0">
              <a:ln>
                <a:noFill/>
              </a:ln>
              <a:latin typeface="Arial" pitchFamily="18"/>
              <a:ea typeface="Microsoft YaHei" pitchFamily="2"/>
              <a:cs typeface="Mangal" pitchFamily="2"/>
            </a:endParaRPr>
          </a:p>
        </p:txBody>
      </p:sp>
      <p:sp>
        <p:nvSpPr>
          <p:cNvPr id="12" name="TextovéPole 11"/>
          <p:cNvSpPr txBox="1"/>
          <p:nvPr/>
        </p:nvSpPr>
        <p:spPr>
          <a:xfrm>
            <a:off x="432000" y="2664000"/>
            <a:ext cx="3024000" cy="741600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endParaRPr lang="cs-CZ" sz="1800" b="0" i="0" u="none" strike="noStrike" kern="1200" dirty="0">
              <a:ln>
                <a:noFill/>
              </a:ln>
              <a:latin typeface="Arial" pitchFamily="18"/>
              <a:ea typeface="Microsoft YaHei" pitchFamily="2"/>
              <a:cs typeface="Mangal" pitchFamily="2"/>
            </a:endParaRPr>
          </a:p>
        </p:txBody>
      </p:sp>
      <p:sp>
        <p:nvSpPr>
          <p:cNvPr id="13" name="TextovéPole 12"/>
          <p:cNvSpPr txBox="1"/>
          <p:nvPr/>
        </p:nvSpPr>
        <p:spPr>
          <a:xfrm>
            <a:off x="6960096" y="4149080"/>
            <a:ext cx="5976664" cy="2705319"/>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r>
              <a:rPr lang="cs-CZ" sz="1800" b="0" i="0" u="none" strike="noStrike" kern="1200" dirty="0" smtClean="0">
                <a:ln>
                  <a:noFill/>
                </a:ln>
                <a:latin typeface="Arial" pitchFamily="18"/>
                <a:ea typeface="Microsoft YaHei" pitchFamily="2"/>
                <a:cs typeface="Mangal" pitchFamily="2"/>
              </a:rPr>
              <a:t>-</a:t>
            </a:r>
            <a:endParaRPr lang="cs-CZ" sz="1800" b="0" i="0" u="none" strike="noStrike" kern="1200" dirty="0">
              <a:ln>
                <a:noFill/>
              </a:ln>
              <a:latin typeface="Arial" pitchFamily="18"/>
              <a:ea typeface="Microsoft YaHei" pitchFamily="2"/>
              <a:cs typeface="Mangal" pitchFamily="2"/>
            </a:endParaRPr>
          </a:p>
        </p:txBody>
      </p:sp>
      <p:sp>
        <p:nvSpPr>
          <p:cNvPr id="14" name="TextovéPole 13"/>
          <p:cNvSpPr txBox="1"/>
          <p:nvPr/>
        </p:nvSpPr>
        <p:spPr>
          <a:xfrm>
            <a:off x="14880976" y="5373216"/>
            <a:ext cx="7488832" cy="1865664"/>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endParaRPr lang="cs-CZ" sz="1800" b="0" i="0" u="none" strike="noStrike" kern="1200" dirty="0">
              <a:ln>
                <a:noFill/>
              </a:ln>
              <a:latin typeface="Arial" pitchFamily="18"/>
              <a:ea typeface="Microsoft YaHei" pitchFamily="2"/>
              <a:cs typeface="Mangal" pitchFamily="2"/>
            </a:endParaRPr>
          </a:p>
        </p:txBody>
      </p:sp>
      <p:sp>
        <p:nvSpPr>
          <p:cNvPr id="15" name="Obdélník 14"/>
          <p:cNvSpPr/>
          <p:nvPr/>
        </p:nvSpPr>
        <p:spPr>
          <a:xfrm>
            <a:off x="551384" y="1717664"/>
            <a:ext cx="338437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latin typeface="Arial" pitchFamily="18"/>
                <a:ea typeface="Microsoft YaHei" pitchFamily="2"/>
                <a:cs typeface="Mangal" pitchFamily="2"/>
              </a:rPr>
              <a:t>Szeromski</a:t>
            </a:r>
            <a:r>
              <a:rPr lang="cs-CZ" dirty="0">
                <a:latin typeface="Arial" pitchFamily="18"/>
                <a:ea typeface="Microsoft YaHei" pitchFamily="2"/>
                <a:cs typeface="Mangal" pitchFamily="2"/>
              </a:rPr>
              <a:t> </a:t>
            </a:r>
            <a:r>
              <a:rPr lang="cs-CZ" dirty="0" err="1">
                <a:latin typeface="Arial" pitchFamily="18"/>
                <a:ea typeface="Microsoft YaHei" pitchFamily="2"/>
                <a:cs typeface="Mangal" pitchFamily="2"/>
              </a:rPr>
              <a:t>introduces</a:t>
            </a:r>
            <a:r>
              <a:rPr lang="cs-CZ" dirty="0">
                <a:latin typeface="Arial" pitchFamily="18"/>
                <a:ea typeface="Microsoft YaHei" pitchFamily="2"/>
                <a:cs typeface="Mangal" pitchFamily="2"/>
              </a:rPr>
              <a:t> these model </a:t>
            </a:r>
            <a:r>
              <a:rPr lang="cs-CZ" dirty="0" err="1">
                <a:latin typeface="Arial" pitchFamily="18"/>
                <a:ea typeface="Microsoft YaHei" pitchFamily="2"/>
                <a:cs typeface="Mangal" pitchFamily="2"/>
              </a:rPr>
              <a:t>features</a:t>
            </a:r>
            <a:endParaRPr lang="cs-CZ" dirty="0"/>
          </a:p>
        </p:txBody>
      </p:sp>
      <p:sp>
        <p:nvSpPr>
          <p:cNvPr id="16" name="Obdélník 15"/>
          <p:cNvSpPr/>
          <p:nvPr/>
        </p:nvSpPr>
        <p:spPr>
          <a:xfrm>
            <a:off x="4221388" y="1717664"/>
            <a:ext cx="331477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hangingPunct="0"/>
            <a:r>
              <a:rPr lang="cs-CZ" dirty="0" err="1">
                <a:latin typeface="Arial" pitchFamily="18"/>
                <a:ea typeface="Microsoft YaHei" pitchFamily="2"/>
                <a:cs typeface="Mangal" pitchFamily="2"/>
              </a:rPr>
              <a:t>Piosik</a:t>
            </a:r>
            <a:r>
              <a:rPr lang="cs-CZ" dirty="0">
                <a:latin typeface="Arial" pitchFamily="18"/>
                <a:ea typeface="Microsoft YaHei" pitchFamily="2"/>
                <a:cs typeface="Mangal" pitchFamily="2"/>
              </a:rPr>
              <a:t> </a:t>
            </a:r>
            <a:r>
              <a:rPr lang="cs-CZ" dirty="0" err="1">
                <a:latin typeface="Arial" pitchFamily="18"/>
                <a:ea typeface="Microsoft YaHei" pitchFamily="2"/>
                <a:cs typeface="Mangal" pitchFamily="2"/>
              </a:rPr>
              <a:t>distinguishes</a:t>
            </a:r>
            <a:r>
              <a:rPr lang="cs-CZ" dirty="0">
                <a:latin typeface="Arial" pitchFamily="18"/>
                <a:ea typeface="Microsoft YaHei" pitchFamily="2"/>
                <a:cs typeface="Mangal" pitchFamily="2"/>
              </a:rPr>
              <a:t> </a:t>
            </a:r>
            <a:r>
              <a:rPr lang="cs-CZ" dirty="0" err="1">
                <a:latin typeface="Arial" pitchFamily="18"/>
                <a:ea typeface="Microsoft YaHei" pitchFamily="2"/>
                <a:cs typeface="Mangal" pitchFamily="2"/>
              </a:rPr>
              <a:t>between</a:t>
            </a:r>
            <a:r>
              <a:rPr lang="cs-CZ" dirty="0">
                <a:latin typeface="Arial" pitchFamily="18"/>
                <a:ea typeface="Microsoft YaHei" pitchFamily="2"/>
                <a:cs typeface="Mangal" pitchFamily="2"/>
              </a:rPr>
              <a:t> </a:t>
            </a:r>
            <a:r>
              <a:rPr lang="cs-CZ" dirty="0" err="1">
                <a:latin typeface="Arial" pitchFamily="18"/>
                <a:ea typeface="Microsoft YaHei" pitchFamily="2"/>
                <a:cs typeface="Mangal" pitchFamily="2"/>
              </a:rPr>
              <a:t>models</a:t>
            </a:r>
            <a:r>
              <a:rPr lang="cs-CZ" dirty="0">
                <a:latin typeface="Arial" pitchFamily="18"/>
                <a:ea typeface="Microsoft YaHei" pitchFamily="2"/>
                <a:cs typeface="Mangal" pitchFamily="2"/>
              </a:rPr>
              <a:t> </a:t>
            </a:r>
            <a:r>
              <a:rPr lang="cs-CZ" dirty="0" err="1">
                <a:latin typeface="Arial" pitchFamily="18"/>
                <a:ea typeface="Microsoft YaHei" pitchFamily="2"/>
                <a:cs typeface="Mangal" pitchFamily="2"/>
              </a:rPr>
              <a:t>functions</a:t>
            </a:r>
            <a:r>
              <a:rPr lang="cs-CZ" dirty="0">
                <a:latin typeface="Arial" pitchFamily="18"/>
                <a:ea typeface="Microsoft YaHei" pitchFamily="2"/>
                <a:cs typeface="Mangal" pitchFamily="2"/>
              </a:rPr>
              <a:t>::</a:t>
            </a:r>
            <a:endParaRPr lang="cs-CZ" dirty="0">
              <a:latin typeface="Arial" pitchFamily="18"/>
              <a:ea typeface="Microsoft YaHei" pitchFamily="2"/>
              <a:cs typeface="Mangal" pitchFamily="2"/>
            </a:endParaRPr>
          </a:p>
        </p:txBody>
      </p:sp>
      <p:sp>
        <p:nvSpPr>
          <p:cNvPr id="17" name="Obdélník 16"/>
          <p:cNvSpPr/>
          <p:nvPr/>
        </p:nvSpPr>
        <p:spPr>
          <a:xfrm>
            <a:off x="7968208" y="1717663"/>
            <a:ext cx="3391560" cy="914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hangingPunct="0"/>
            <a:r>
              <a:rPr lang="cs-CZ" dirty="0" err="1">
                <a:latin typeface="Arial" pitchFamily="18"/>
                <a:ea typeface="Microsoft YaHei" pitchFamily="2"/>
                <a:cs typeface="Mangal" pitchFamily="2"/>
              </a:rPr>
              <a:t>Paško</a:t>
            </a:r>
            <a:r>
              <a:rPr lang="cs-CZ" dirty="0">
                <a:latin typeface="Arial" pitchFamily="18"/>
                <a:ea typeface="Microsoft YaHei" pitchFamily="2"/>
                <a:cs typeface="Mangal" pitchFamily="2"/>
              </a:rPr>
              <a:t> </a:t>
            </a:r>
            <a:r>
              <a:rPr lang="cs-CZ" dirty="0" err="1">
                <a:latin typeface="Arial" pitchFamily="18"/>
                <a:ea typeface="Microsoft YaHei" pitchFamily="2"/>
                <a:cs typeface="Mangal" pitchFamily="2"/>
              </a:rPr>
              <a:t>distinguishes</a:t>
            </a:r>
            <a:r>
              <a:rPr lang="cs-CZ" dirty="0">
                <a:latin typeface="Arial" pitchFamily="18"/>
                <a:ea typeface="Microsoft YaHei" pitchFamily="2"/>
                <a:cs typeface="Mangal" pitchFamily="2"/>
              </a:rPr>
              <a:t> </a:t>
            </a:r>
            <a:r>
              <a:rPr lang="cs-CZ" dirty="0" err="1">
                <a:latin typeface="Arial" pitchFamily="18"/>
                <a:ea typeface="Microsoft YaHei" pitchFamily="2"/>
                <a:cs typeface="Mangal" pitchFamily="2"/>
              </a:rPr>
              <a:t>between</a:t>
            </a:r>
            <a:r>
              <a:rPr lang="cs-CZ" dirty="0">
                <a:latin typeface="Arial" pitchFamily="18"/>
                <a:ea typeface="Microsoft YaHei" pitchFamily="2"/>
                <a:cs typeface="Mangal" pitchFamily="2"/>
              </a:rPr>
              <a:t> these model </a:t>
            </a:r>
            <a:r>
              <a:rPr lang="cs-CZ" dirty="0" err="1">
                <a:latin typeface="Arial" pitchFamily="18"/>
                <a:ea typeface="Microsoft YaHei" pitchFamily="2"/>
                <a:cs typeface="Mangal" pitchFamily="2"/>
              </a:rPr>
              <a:t>features</a:t>
            </a:r>
            <a:r>
              <a:rPr lang="cs-CZ" dirty="0">
                <a:latin typeface="Arial" pitchFamily="18"/>
                <a:ea typeface="Microsoft YaHei" pitchFamily="2"/>
                <a:cs typeface="Mangal" pitchFamily="2"/>
              </a:rPr>
              <a:t>:</a:t>
            </a:r>
            <a:endParaRPr lang="cs-CZ" dirty="0">
              <a:latin typeface="Arial" pitchFamily="18"/>
              <a:ea typeface="Microsoft YaHei" pitchFamily="2"/>
              <a:cs typeface="Mangal" pitchFamily="2"/>
            </a:endParaRPr>
          </a:p>
        </p:txBody>
      </p:sp>
      <p:sp>
        <p:nvSpPr>
          <p:cNvPr id="18" name="Obdélník 17"/>
          <p:cNvSpPr/>
          <p:nvPr/>
        </p:nvSpPr>
        <p:spPr>
          <a:xfrm>
            <a:off x="551384" y="2837634"/>
            <a:ext cx="3384376" cy="3645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hangingPunct="0"/>
            <a:r>
              <a:rPr lang="cs-CZ" sz="1600" dirty="0" err="1">
                <a:latin typeface="Arial" pitchFamily="18"/>
                <a:ea typeface="Microsoft YaHei" pitchFamily="2"/>
                <a:cs typeface="Mangal" pitchFamily="2"/>
              </a:rPr>
              <a:t>Visualization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learning</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process</a:t>
            </a:r>
            <a:endParaRPr lang="cs-CZ" sz="1600" dirty="0">
              <a:latin typeface="Arial" pitchFamily="18"/>
              <a:ea typeface="Microsoft YaHei" pitchFamily="2"/>
              <a:cs typeface="Mangal" pitchFamily="2"/>
            </a:endParaRPr>
          </a:p>
          <a:p>
            <a:pPr lvl="0" hangingPunct="0"/>
            <a:r>
              <a:rPr lang="cs-CZ" sz="1600" dirty="0" err="1">
                <a:latin typeface="Arial" pitchFamily="18"/>
                <a:ea typeface="Microsoft YaHei" pitchFamily="2"/>
                <a:cs typeface="Mangal" pitchFamily="2"/>
              </a:rPr>
              <a:t>Simplification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thought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processes</a:t>
            </a:r>
            <a:endParaRPr lang="cs-CZ" sz="1600" dirty="0">
              <a:latin typeface="Arial" pitchFamily="18"/>
              <a:ea typeface="Microsoft YaHei" pitchFamily="2"/>
              <a:cs typeface="Mangal" pitchFamily="2"/>
            </a:endParaRPr>
          </a:p>
          <a:p>
            <a:pPr lvl="0" hangingPunct="0"/>
            <a:r>
              <a:rPr lang="cs-CZ" sz="1600" dirty="0" err="1">
                <a:latin typeface="Arial" pitchFamily="18"/>
                <a:ea typeface="Microsoft YaHei" pitchFamily="2"/>
                <a:cs typeface="Mangal" pitchFamily="2"/>
              </a:rPr>
              <a:t>Helping</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with</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use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laboratory</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exercises</a:t>
            </a:r>
            <a:r>
              <a:rPr lang="cs-CZ" sz="1600" dirty="0">
                <a:latin typeface="Arial" pitchFamily="18"/>
                <a:ea typeface="Microsoft YaHei" pitchFamily="2"/>
                <a:cs typeface="Mangal" pitchFamily="2"/>
              </a:rPr>
              <a:t> and </a:t>
            </a:r>
            <a:r>
              <a:rPr lang="cs-CZ" sz="1600" dirty="0" err="1">
                <a:latin typeface="Arial" pitchFamily="18"/>
                <a:ea typeface="Microsoft YaHei" pitchFamily="2"/>
                <a:cs typeface="Mangal" pitchFamily="2"/>
              </a:rPr>
              <a:t>gaining</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practical</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experience</a:t>
            </a:r>
            <a:endParaRPr lang="cs-CZ" sz="1600" dirty="0">
              <a:latin typeface="Arial" pitchFamily="18"/>
              <a:ea typeface="Microsoft YaHei" pitchFamily="2"/>
              <a:cs typeface="Mangal" pitchFamily="2"/>
            </a:endParaRPr>
          </a:p>
          <a:p>
            <a:pPr lvl="0" hangingPunct="0"/>
            <a:r>
              <a:rPr lang="cs-CZ" sz="1600" dirty="0" err="1">
                <a:latin typeface="Arial" pitchFamily="18"/>
                <a:ea typeface="Microsoft YaHei" pitchFamily="2"/>
                <a:cs typeface="Mangal" pitchFamily="2"/>
              </a:rPr>
              <a:t>Exponing</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materials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that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engender</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client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benefits</a:t>
            </a:r>
            <a:endParaRPr lang="cs-CZ" sz="1600" dirty="0">
              <a:latin typeface="Arial" pitchFamily="18"/>
              <a:ea typeface="Microsoft YaHei" pitchFamily="2"/>
              <a:cs typeface="Mangal" pitchFamily="2"/>
            </a:endParaRPr>
          </a:p>
        </p:txBody>
      </p:sp>
      <p:sp>
        <p:nvSpPr>
          <p:cNvPr id="19" name="Obdélník 18"/>
          <p:cNvSpPr/>
          <p:nvPr/>
        </p:nvSpPr>
        <p:spPr>
          <a:xfrm>
            <a:off x="4221388" y="2732759"/>
            <a:ext cx="3314772" cy="4656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hangingPunct="0"/>
            <a:r>
              <a:rPr lang="cs-CZ" sz="1600" dirty="0" err="1">
                <a:latin typeface="Arial" pitchFamily="18"/>
                <a:ea typeface="Microsoft YaHei" pitchFamily="2"/>
                <a:cs typeface="Mangal" pitchFamily="2"/>
              </a:rPr>
              <a:t>Information</a:t>
            </a:r>
            <a:r>
              <a:rPr lang="cs-CZ" sz="1600" dirty="0">
                <a:latin typeface="Arial" pitchFamily="18"/>
                <a:ea typeface="Microsoft YaHei" pitchFamily="2"/>
                <a:cs typeface="Mangal" pitchFamily="2"/>
              </a:rPr>
              <a:t> - </a:t>
            </a:r>
            <a:r>
              <a:rPr lang="cs-CZ" sz="1600" dirty="0" err="1">
                <a:latin typeface="Arial" pitchFamily="18"/>
                <a:ea typeface="Microsoft YaHei" pitchFamily="2"/>
                <a:cs typeface="Mangal" pitchFamily="2"/>
              </a:rPr>
              <a:t>Provides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information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about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original</a:t>
            </a:r>
            <a:endParaRPr lang="cs-CZ" sz="1600" dirty="0">
              <a:latin typeface="Arial" pitchFamily="18"/>
              <a:ea typeface="Microsoft YaHei" pitchFamily="2"/>
              <a:cs typeface="Mangal" pitchFamily="2"/>
            </a:endParaRPr>
          </a:p>
          <a:p>
            <a:pPr lvl="0" hangingPunct="0"/>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computational</a:t>
            </a:r>
            <a:r>
              <a:rPr lang="cs-CZ" sz="1600" dirty="0">
                <a:latin typeface="Arial" pitchFamily="18"/>
                <a:ea typeface="Microsoft YaHei" pitchFamily="2"/>
                <a:cs typeface="Mangal" pitchFamily="2"/>
              </a:rPr>
              <a:t> - </a:t>
            </a:r>
            <a:r>
              <a:rPr lang="cs-CZ" sz="1600" dirty="0" err="1">
                <a:latin typeface="Arial" pitchFamily="18"/>
                <a:ea typeface="Microsoft YaHei" pitchFamily="2"/>
                <a:cs typeface="Mangal" pitchFamily="2"/>
              </a:rPr>
              <a:t>allows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you</a:t>
            </a:r>
            <a:r>
              <a:rPr lang="cs-CZ" sz="1600" dirty="0">
                <a:latin typeface="Arial" pitchFamily="18"/>
                <a:ea typeface="Microsoft YaHei" pitchFamily="2"/>
                <a:cs typeface="Mangal" pitchFamily="2"/>
              </a:rPr>
              <a:t> to </a:t>
            </a:r>
            <a:r>
              <a:rPr lang="cs-CZ" sz="1600" dirty="0" err="1">
                <a:latin typeface="Arial" pitchFamily="18"/>
                <a:ea typeface="Microsoft YaHei" pitchFamily="2"/>
                <a:cs typeface="Mangal" pitchFamily="2"/>
              </a:rPr>
              <a:t>perform</a:t>
            </a:r>
            <a:r>
              <a:rPr lang="cs-CZ" sz="1600" dirty="0">
                <a:latin typeface="Arial" pitchFamily="18"/>
                <a:ea typeface="Microsoft YaHei" pitchFamily="2"/>
                <a:cs typeface="Mangal" pitchFamily="2"/>
              </a:rPr>
              <a:t> model </a:t>
            </a:r>
            <a:r>
              <a:rPr lang="cs-CZ" sz="1600" dirty="0" err="1">
                <a:latin typeface="Arial" pitchFamily="18"/>
                <a:ea typeface="Microsoft YaHei" pitchFamily="2"/>
                <a:cs typeface="Mangal" pitchFamily="2"/>
              </a:rPr>
              <a:t>calculations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whose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results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can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be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used</a:t>
            </a:r>
            <a:r>
              <a:rPr lang="cs-CZ" sz="1600" dirty="0">
                <a:latin typeface="Arial" pitchFamily="18"/>
                <a:ea typeface="Microsoft YaHei" pitchFamily="2"/>
                <a:cs typeface="Mangal" pitchFamily="2"/>
              </a:rPr>
              <a:t> in </a:t>
            </a:r>
            <a:r>
              <a:rPr lang="cs-CZ" sz="1600" dirty="0" err="1">
                <a:latin typeface="Arial" pitchFamily="18"/>
                <a:ea typeface="Microsoft YaHei" pitchFamily="2"/>
                <a:cs typeface="Mangal" pitchFamily="2"/>
              </a:rPr>
              <a:t>relation</a:t>
            </a:r>
            <a:r>
              <a:rPr lang="cs-CZ" sz="1600" dirty="0">
                <a:latin typeface="Arial" pitchFamily="18"/>
                <a:ea typeface="Microsoft YaHei" pitchFamily="2"/>
                <a:cs typeface="Mangal" pitchFamily="2"/>
              </a:rPr>
              <a:t> to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original</a:t>
            </a:r>
            <a:r>
              <a:rPr lang="cs-CZ" sz="1600" dirty="0">
                <a:latin typeface="Arial" pitchFamily="18"/>
                <a:ea typeface="Microsoft YaHei" pitchFamily="2"/>
                <a:cs typeface="Mangal" pitchFamily="2"/>
              </a:rPr>
              <a:t>, eg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law</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constant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ratios</a:t>
            </a:r>
            <a:endParaRPr lang="cs-CZ" sz="1600" dirty="0">
              <a:latin typeface="Arial" pitchFamily="18"/>
              <a:ea typeface="Microsoft YaHei" pitchFamily="2"/>
              <a:cs typeface="Mangal" pitchFamily="2"/>
            </a:endParaRPr>
          </a:p>
          <a:p>
            <a:pPr lvl="0" hangingPunct="0"/>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Classification</a:t>
            </a:r>
            <a:r>
              <a:rPr lang="cs-CZ" sz="1600" dirty="0">
                <a:latin typeface="Arial" pitchFamily="18"/>
                <a:ea typeface="Microsoft YaHei" pitchFamily="2"/>
                <a:cs typeface="Mangal" pitchFamily="2"/>
              </a:rPr>
              <a:t> - </a:t>
            </a:r>
            <a:r>
              <a:rPr lang="cs-CZ" sz="1600" dirty="0" err="1">
                <a:latin typeface="Arial" pitchFamily="18"/>
                <a:ea typeface="Microsoft YaHei" pitchFamily="2"/>
                <a:cs typeface="Mangal" pitchFamily="2"/>
              </a:rPr>
              <a:t>simplifies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systematization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knowledge</a:t>
            </a:r>
            <a:r>
              <a:rPr lang="cs-CZ" sz="1600" dirty="0">
                <a:latin typeface="Arial" pitchFamily="18"/>
                <a:ea typeface="Microsoft YaHei" pitchFamily="2"/>
                <a:cs typeface="Mangal" pitchFamily="2"/>
              </a:rPr>
              <a:t>, eg </a:t>
            </a:r>
            <a:r>
              <a:rPr lang="cs-CZ" sz="1600" dirty="0" err="1">
                <a:latin typeface="Arial" pitchFamily="18"/>
                <a:ea typeface="Microsoft YaHei" pitchFamily="2"/>
                <a:cs typeface="Mangal" pitchFamily="2"/>
              </a:rPr>
              <a:t>types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chemical</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reactions</a:t>
            </a:r>
            <a:endParaRPr lang="cs-CZ" sz="1600" dirty="0">
              <a:latin typeface="Arial" pitchFamily="18"/>
              <a:ea typeface="Microsoft YaHei" pitchFamily="2"/>
              <a:cs typeface="Mangal" pitchFamily="2"/>
            </a:endParaRPr>
          </a:p>
          <a:p>
            <a:pPr lvl="0" hangingPunct="0"/>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Demonstration</a:t>
            </a:r>
            <a:r>
              <a:rPr lang="cs-CZ" sz="1600" dirty="0">
                <a:latin typeface="Arial" pitchFamily="18"/>
                <a:ea typeface="Microsoft YaHei" pitchFamily="2"/>
                <a:cs typeface="Mangal" pitchFamily="2"/>
              </a:rPr>
              <a:t> - </a:t>
            </a:r>
            <a:r>
              <a:rPr lang="cs-CZ" sz="1600" dirty="0" err="1">
                <a:latin typeface="Arial" pitchFamily="18"/>
                <a:ea typeface="Microsoft YaHei" pitchFamily="2"/>
                <a:cs typeface="Mangal" pitchFamily="2"/>
              </a:rPr>
              <a:t>Helps</a:t>
            </a:r>
            <a:r>
              <a:rPr lang="cs-CZ" sz="1600" dirty="0">
                <a:latin typeface="Arial" pitchFamily="18"/>
                <a:ea typeface="Microsoft YaHei" pitchFamily="2"/>
                <a:cs typeface="Mangal" pitchFamily="2"/>
              </a:rPr>
              <a:t> to </a:t>
            </a:r>
            <a:r>
              <a:rPr lang="cs-CZ" sz="1600" dirty="0" err="1">
                <a:latin typeface="Arial" pitchFamily="18"/>
                <a:ea typeface="Microsoft YaHei" pitchFamily="2"/>
                <a:cs typeface="Mangal" pitchFamily="2"/>
              </a:rPr>
              <a:t>create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adequate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images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original</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It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is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largely</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connected</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with</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transmission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information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about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microcosm</a:t>
            </a:r>
            <a:endParaRPr lang="cs-CZ" sz="1600" dirty="0"/>
          </a:p>
        </p:txBody>
      </p:sp>
      <p:sp>
        <p:nvSpPr>
          <p:cNvPr id="20" name="Obdélník 19"/>
          <p:cNvSpPr/>
          <p:nvPr/>
        </p:nvSpPr>
        <p:spPr>
          <a:xfrm>
            <a:off x="7968208" y="2747747"/>
            <a:ext cx="3384376" cy="4641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hangingPunct="0"/>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explaining</a:t>
            </a:r>
            <a:r>
              <a:rPr lang="cs-CZ" sz="1600" dirty="0">
                <a:latin typeface="Arial" pitchFamily="18"/>
                <a:ea typeface="Microsoft YaHei" pitchFamily="2"/>
                <a:cs typeface="Mangal" pitchFamily="2"/>
              </a:rPr>
              <a:t> - </a:t>
            </a:r>
            <a:r>
              <a:rPr lang="cs-CZ" sz="1600" dirty="0" err="1">
                <a:latin typeface="Arial" pitchFamily="18"/>
                <a:ea typeface="Microsoft YaHei" pitchFamily="2"/>
                <a:cs typeface="Mangal" pitchFamily="2"/>
              </a:rPr>
              <a:t>this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function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becomes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an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exhaustive</a:t>
            </a:r>
            <a:r>
              <a:rPr lang="cs-CZ" sz="1600" dirty="0">
                <a:latin typeface="Arial" pitchFamily="18"/>
                <a:ea typeface="Microsoft YaHei" pitchFamily="2"/>
                <a:cs typeface="Mangal" pitchFamily="2"/>
              </a:rPr>
              <a:t> source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knowledge</a:t>
            </a:r>
            <a:r>
              <a:rPr lang="cs-CZ" sz="1600" dirty="0">
                <a:latin typeface="Arial" pitchFamily="18"/>
                <a:ea typeface="Microsoft YaHei" pitchFamily="2"/>
                <a:cs typeface="Mangal" pitchFamily="2"/>
              </a:rPr>
              <a:t> and </a:t>
            </a:r>
            <a:r>
              <a:rPr lang="cs-CZ" sz="1600" dirty="0" err="1">
                <a:latin typeface="Arial" pitchFamily="18"/>
                <a:ea typeface="Microsoft YaHei" pitchFamily="2"/>
                <a:cs typeface="Mangal" pitchFamily="2"/>
              </a:rPr>
              <a:t>leaves</a:t>
            </a:r>
            <a:r>
              <a:rPr lang="cs-CZ" sz="1600" dirty="0">
                <a:latin typeface="Arial" pitchFamily="18"/>
                <a:ea typeface="Microsoft YaHei" pitchFamily="2"/>
                <a:cs typeface="Mangal" pitchFamily="2"/>
              </a:rPr>
              <a:t> no </a:t>
            </a:r>
            <a:r>
              <a:rPr lang="cs-CZ" sz="1600" dirty="0" err="1">
                <a:latin typeface="Arial" pitchFamily="18"/>
                <a:ea typeface="Microsoft YaHei" pitchFamily="2"/>
                <a:cs typeface="Mangal" pitchFamily="2"/>
              </a:rPr>
              <a:t>room</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for</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any</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doubt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about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subject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matter</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described</a:t>
            </a:r>
            <a:r>
              <a:rPr lang="cs-CZ" sz="1600" dirty="0">
                <a:latin typeface="Arial" pitchFamily="18"/>
                <a:ea typeface="Microsoft YaHei" pitchFamily="2"/>
                <a:cs typeface="Mangal" pitchFamily="2"/>
              </a:rPr>
              <a:t>, eg </a:t>
            </a:r>
            <a:r>
              <a:rPr lang="cs-CZ" sz="1600" dirty="0" err="1">
                <a:latin typeface="Arial" pitchFamily="18"/>
                <a:ea typeface="Microsoft YaHei" pitchFamily="2"/>
                <a:cs typeface="Mangal" pitchFamily="2"/>
              </a:rPr>
              <a:t>explaining</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chemical</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laws</a:t>
            </a:r>
            <a:r>
              <a:rPr lang="cs-CZ" sz="1600" dirty="0">
                <a:latin typeface="Arial" pitchFamily="18"/>
                <a:ea typeface="Microsoft YaHei" pitchFamily="2"/>
                <a:cs typeface="Mangal" pitchFamily="2"/>
              </a:rPr>
              <a:t> and </a:t>
            </a:r>
            <a:r>
              <a:rPr lang="cs-CZ" sz="1600" dirty="0" err="1">
                <a:latin typeface="Arial" pitchFamily="18"/>
                <a:ea typeface="Microsoft YaHei" pitchFamily="2"/>
                <a:cs typeface="Mangal" pitchFamily="2"/>
              </a:rPr>
              <a:t>concepts</a:t>
            </a:r>
            <a:r>
              <a:rPr lang="cs-CZ" sz="1600" dirty="0">
                <a:latin typeface="Arial" pitchFamily="18"/>
                <a:ea typeface="Microsoft YaHei" pitchFamily="2"/>
                <a:cs typeface="Mangal" pitchFamily="2"/>
              </a:rPr>
              <a:t>.</a:t>
            </a:r>
          </a:p>
          <a:p>
            <a:pPr lvl="0" hangingPunct="0"/>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Interpretative</a:t>
            </a:r>
            <a:r>
              <a:rPr lang="cs-CZ" sz="1600" dirty="0">
                <a:latin typeface="Arial" pitchFamily="18"/>
                <a:ea typeface="Microsoft YaHei" pitchFamily="2"/>
                <a:cs typeface="Mangal" pitchFamily="2"/>
              </a:rPr>
              <a:t> - </a:t>
            </a:r>
            <a:r>
              <a:rPr lang="cs-CZ" sz="1600" dirty="0" err="1">
                <a:latin typeface="Arial" pitchFamily="18"/>
                <a:ea typeface="Microsoft YaHei" pitchFamily="2"/>
                <a:cs typeface="Mangal" pitchFamily="2"/>
              </a:rPr>
              <a:t>allows</a:t>
            </a:r>
            <a:r>
              <a:rPr lang="cs-CZ" sz="1600" dirty="0">
                <a:latin typeface="Arial" pitchFamily="18"/>
                <a:ea typeface="Microsoft YaHei" pitchFamily="2"/>
                <a:cs typeface="Mangal" pitchFamily="2"/>
              </a:rPr>
              <a:t> to </a:t>
            </a:r>
            <a:r>
              <a:rPr lang="cs-CZ" sz="1600" dirty="0" err="1">
                <a:latin typeface="Arial" pitchFamily="18"/>
                <a:ea typeface="Microsoft YaHei" pitchFamily="2"/>
                <a:cs typeface="Mangal" pitchFamily="2"/>
              </a:rPr>
              <a:t>outline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general</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possibilities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using</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studied</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theory</a:t>
            </a:r>
            <a:r>
              <a:rPr lang="cs-CZ" sz="1600" dirty="0">
                <a:latin typeface="Arial" pitchFamily="18"/>
                <a:ea typeface="Microsoft YaHei" pitchFamily="2"/>
                <a:cs typeface="Mangal" pitchFamily="2"/>
              </a:rPr>
              <a:t> in </a:t>
            </a:r>
            <a:r>
              <a:rPr lang="cs-CZ" sz="1600" dirty="0" err="1">
                <a:latin typeface="Arial" pitchFamily="18"/>
                <a:ea typeface="Microsoft YaHei" pitchFamily="2"/>
                <a:cs typeface="Mangal" pitchFamily="2"/>
              </a:rPr>
              <a:t>practice</a:t>
            </a:r>
            <a:r>
              <a:rPr lang="cs-CZ" sz="1600" dirty="0">
                <a:latin typeface="Arial" pitchFamily="18"/>
                <a:ea typeface="Microsoft YaHei" pitchFamily="2"/>
                <a:cs typeface="Mangal" pitchFamily="2"/>
              </a:rPr>
              <a:t>, to make </a:t>
            </a:r>
            <a:r>
              <a:rPr lang="cs-CZ" sz="1600" dirty="0" err="1">
                <a:latin typeface="Arial" pitchFamily="18"/>
                <a:ea typeface="Microsoft YaHei" pitchFamily="2"/>
                <a:cs typeface="Mangal" pitchFamily="2"/>
              </a:rPr>
              <a:t>preliminary</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conclusions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about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phenomenon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or</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theory</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studied</a:t>
            </a:r>
            <a:endParaRPr lang="cs-CZ" sz="1600" dirty="0">
              <a:latin typeface="Arial" pitchFamily="18"/>
              <a:ea typeface="Microsoft YaHei" pitchFamily="2"/>
              <a:cs typeface="Mangal" pitchFamily="2"/>
            </a:endParaRPr>
          </a:p>
          <a:p>
            <a:pPr lvl="0" hangingPunct="0"/>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descriptive</a:t>
            </a:r>
            <a:r>
              <a:rPr lang="cs-CZ" sz="1600" dirty="0">
                <a:latin typeface="Arial" pitchFamily="18"/>
                <a:ea typeface="Microsoft YaHei" pitchFamily="2"/>
                <a:cs typeface="Mangal" pitchFamily="2"/>
              </a:rPr>
              <a:t> - </a:t>
            </a:r>
            <a:r>
              <a:rPr lang="cs-CZ" sz="1600" dirty="0" err="1">
                <a:latin typeface="Arial" pitchFamily="18"/>
                <a:ea typeface="Microsoft YaHei" pitchFamily="2"/>
                <a:cs typeface="Mangal" pitchFamily="2"/>
              </a:rPr>
              <a:t>due</a:t>
            </a:r>
            <a:r>
              <a:rPr lang="cs-CZ" sz="1600" dirty="0">
                <a:latin typeface="Arial" pitchFamily="18"/>
                <a:ea typeface="Microsoft YaHei" pitchFamily="2"/>
                <a:cs typeface="Mangal" pitchFamily="2"/>
              </a:rPr>
              <a:t> to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definition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most </a:t>
            </a:r>
            <a:r>
              <a:rPr lang="cs-CZ" sz="1600" dirty="0" err="1">
                <a:latin typeface="Arial" pitchFamily="18"/>
                <a:ea typeface="Microsoft YaHei" pitchFamily="2"/>
                <a:cs typeface="Mangal" pitchFamily="2"/>
              </a:rPr>
              <a:t>important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features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of</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phenomena</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or</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objects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studied</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it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simplifies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their</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knowledge</a:t>
            </a:r>
            <a:endParaRPr lang="cs-CZ" sz="1600" dirty="0">
              <a:latin typeface="Arial" pitchFamily="18"/>
              <a:ea typeface="Microsoft YaHei" pitchFamily="2"/>
              <a:cs typeface="Mangal" pitchFamily="2"/>
            </a:endParaRPr>
          </a:p>
          <a:p>
            <a:pPr lvl="0" hangingPunct="0"/>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Experimental</a:t>
            </a:r>
            <a:r>
              <a:rPr lang="cs-CZ" sz="1600" dirty="0">
                <a:latin typeface="Arial" pitchFamily="18"/>
                <a:ea typeface="Microsoft YaHei" pitchFamily="2"/>
                <a:cs typeface="Mangal" pitchFamily="2"/>
              </a:rPr>
              <a:t> - </a:t>
            </a:r>
            <a:r>
              <a:rPr lang="cs-CZ" sz="1600" dirty="0" err="1">
                <a:latin typeface="Arial" pitchFamily="18"/>
                <a:ea typeface="Microsoft YaHei" pitchFamily="2"/>
                <a:cs typeface="Mangal" pitchFamily="2"/>
              </a:rPr>
              <a:t>is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that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clients</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solve</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problems</a:t>
            </a:r>
            <a:r>
              <a:rPr lang="cs-CZ" sz="1600" dirty="0">
                <a:latin typeface="Arial" pitchFamily="18"/>
                <a:ea typeface="Microsoft YaHei" pitchFamily="2"/>
                <a:cs typeface="Mangal" pitchFamily="2"/>
              </a:rPr>
              <a:t> by </a:t>
            </a:r>
            <a:r>
              <a:rPr lang="cs-CZ" sz="1600" dirty="0" err="1">
                <a:latin typeface="Arial" pitchFamily="18"/>
                <a:ea typeface="Microsoft YaHei" pitchFamily="2"/>
                <a:cs typeface="Mangal" pitchFamily="2"/>
              </a:rPr>
              <a:t>their</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own</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thought</a:t>
            </a:r>
            <a:r>
              <a:rPr lang="cs-CZ" sz="1600" dirty="0">
                <a:latin typeface="Arial" pitchFamily="18"/>
                <a:ea typeface="Microsoft YaHei" pitchFamily="2"/>
                <a:cs typeface="Mangal" pitchFamily="2"/>
              </a:rPr>
              <a:t> </a:t>
            </a:r>
            <a:r>
              <a:rPr lang="cs-CZ" sz="1600" dirty="0" err="1">
                <a:latin typeface="Arial" pitchFamily="18"/>
                <a:ea typeface="Microsoft YaHei" pitchFamily="2"/>
                <a:cs typeface="Mangal" pitchFamily="2"/>
              </a:rPr>
              <a:t>processes</a:t>
            </a:r>
            <a:endParaRPr lang="cs-CZ" sz="1600" dirty="0">
              <a:latin typeface="Arial" pitchFamily="18"/>
              <a:ea typeface="Microsoft YaHei" pitchFamily="2"/>
              <a:cs typeface="Mangal"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Zástupný symbol pro obsah 2"/>
          <p:cNvSpPr txBox="1">
            <a:spLocks noGrp="1"/>
          </p:cNvSpPr>
          <p:nvPr>
            <p:ph type="body" idx="4294967295"/>
          </p:nvPr>
        </p:nvSpPr>
        <p:spPr>
          <a:xfrm>
            <a:off x="344880" y="250200"/>
            <a:ext cx="11740320" cy="5926319"/>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None/>
            </a:pPr>
            <a:r>
              <a:rPr lang="cs-CZ">
                <a:latin typeface="Times New Roman" pitchFamily="18"/>
                <a:cs typeface="Times New Roman" pitchFamily="16"/>
              </a:rPr>
              <a:t>.</a:t>
            </a:r>
          </a:p>
          <a:p>
            <a:pPr marL="0" lvl="0" indent="0">
              <a:spcBef>
                <a:spcPts val="1001"/>
              </a:spcBef>
              <a:buNone/>
            </a:pPr>
            <a:endParaRPr lang="cs-CZ" sz="2400">
              <a:latin typeface="Calibri" pitchFamily="18"/>
              <a:cs typeface="Times New Roman" pitchFamily="16"/>
            </a:endParaRPr>
          </a:p>
          <a:p>
            <a:pPr marL="0" lvl="0" indent="0">
              <a:spcBef>
                <a:spcPts val="1001"/>
              </a:spcBef>
              <a:buNone/>
            </a:pPr>
            <a:endParaRPr lang="cs-CZ">
              <a:latin typeface="Calibri" pitchFamily="18"/>
              <a:cs typeface="Times New Roman" pitchFamily="16"/>
            </a:endParaRPr>
          </a:p>
        </p:txBody>
      </p:sp>
      <p:pic>
        <p:nvPicPr>
          <p:cNvPr id="3"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4"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5"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6"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7" name="Zástupný symbol pro obsah 2"/>
          <p:cNvSpPr/>
          <p:nvPr/>
        </p:nvSpPr>
        <p:spPr>
          <a:xfrm>
            <a:off x="457200" y="1170720"/>
            <a:ext cx="10918080" cy="52009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Microsoft YaHei" pitchFamily="2"/>
              <a:cs typeface="Mangal" pitchFamily="2"/>
            </a:endParaRPr>
          </a:p>
        </p:txBody>
      </p:sp>
      <p:sp>
        <p:nvSpPr>
          <p:cNvPr id="8" name="Obdélník 9"/>
          <p:cNvSpPr/>
          <p:nvPr/>
        </p:nvSpPr>
        <p:spPr>
          <a:xfrm>
            <a:off x="344880" y="388080"/>
            <a:ext cx="10601640" cy="5148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ctr" rtl="0" hangingPunct="1">
              <a:lnSpc>
                <a:spcPct val="100000"/>
              </a:lnSpc>
              <a:spcBef>
                <a:spcPts val="0"/>
              </a:spcBef>
              <a:spcAft>
                <a:spcPts val="0"/>
              </a:spcAft>
              <a:buNone/>
              <a:tabLst/>
              <a:defRPr sz="1800"/>
            </a:pPr>
            <a:r>
              <a:rPr lang="cs-CZ" sz="4400" b="1" i="0" u="none" strike="noStrike" kern="1200" spc="0">
                <a:ln>
                  <a:noFill/>
                </a:ln>
                <a:solidFill>
                  <a:srgbClr val="000000"/>
                </a:solidFill>
                <a:latin typeface="Times New Roman" pitchFamily="18"/>
                <a:ea typeface="Microsoft YaHei" pitchFamily="2"/>
                <a:cs typeface="Times New Roman" pitchFamily="18"/>
              </a:rPr>
              <a:t>THE ASSUMPTIONS OF THE NEW,</a:t>
            </a:r>
          </a:p>
          <a:p>
            <a:pPr marL="0" marR="0" lvl="0" indent="0" algn="ctr" rtl="0" hangingPunct="1">
              <a:lnSpc>
                <a:spcPct val="100000"/>
              </a:lnSpc>
              <a:spcBef>
                <a:spcPts val="0"/>
              </a:spcBef>
              <a:spcAft>
                <a:spcPts val="0"/>
              </a:spcAft>
              <a:buNone/>
              <a:tabLst/>
              <a:defRPr sz="1800"/>
            </a:pPr>
            <a:r>
              <a:rPr lang="cs-CZ" sz="4400" b="1" i="0" u="none" strike="noStrike" kern="1200" spc="0">
                <a:ln>
                  <a:noFill/>
                </a:ln>
                <a:solidFill>
                  <a:srgbClr val="000000"/>
                </a:solidFill>
                <a:latin typeface="Times New Roman" pitchFamily="18"/>
                <a:ea typeface="Microsoft YaHei" pitchFamily="2"/>
                <a:cs typeface="Times New Roman" pitchFamily="18"/>
              </a:rPr>
              <a:t>DYNAMIC COMPUTER MODEL</a:t>
            </a:r>
          </a:p>
          <a:p>
            <a:pPr marL="0" marR="0" lvl="0" indent="0" algn="ctr" rtl="0" hangingPunct="1">
              <a:lnSpc>
                <a:spcPct val="100000"/>
              </a:lnSpc>
              <a:spcBef>
                <a:spcPts val="0"/>
              </a:spcBef>
              <a:spcAft>
                <a:spcPts val="0"/>
              </a:spcAft>
              <a:buNone/>
              <a:tabLst/>
              <a:defRPr sz="1800"/>
            </a:pPr>
            <a:endParaRPr lang="cs-CZ" sz="4400" b="1" i="0" u="none" strike="noStrike" kern="1200" spc="0">
              <a:ln>
                <a:noFill/>
              </a:ln>
              <a:solidFill>
                <a:srgbClr val="000000"/>
              </a:solidFill>
              <a:latin typeface="Times New Roman" pitchFamily="18"/>
              <a:ea typeface="Microsoft YaHei" pitchFamily="2"/>
              <a:cs typeface="Times New Roman" pitchFamily="18"/>
            </a:endParaRPr>
          </a:p>
          <a:p>
            <a:pPr marL="0" marR="0" lvl="0" indent="0" algn="l" rtl="0" hangingPunct="1">
              <a:lnSpc>
                <a:spcPct val="100000"/>
              </a:lnSpc>
              <a:spcBef>
                <a:spcPts val="0"/>
              </a:spcBef>
              <a:spcAft>
                <a:spcPts val="0"/>
              </a:spcAft>
              <a:buNone/>
              <a:tabLst/>
              <a:defRPr sz="1800"/>
            </a:pPr>
            <a:r>
              <a:rPr lang="cs-CZ" sz="4000" b="0" i="0" u="none" strike="noStrike" kern="1200" spc="0">
                <a:ln>
                  <a:noFill/>
                </a:ln>
                <a:solidFill>
                  <a:srgbClr val="000000"/>
                </a:solidFill>
                <a:latin typeface="Times New Roman" pitchFamily="18"/>
                <a:ea typeface="Microsoft YaHei" pitchFamily="2"/>
                <a:cs typeface="Times New Roman" pitchFamily="18"/>
              </a:rPr>
              <a:t>The first and most important assumption is that the newly designed microscope model and its corresponding visual teaching aids are correct in substance (meritorily).</a:t>
            </a:r>
          </a:p>
          <a:p>
            <a:pPr marL="0" marR="0" lvl="0" indent="0" algn="l" rtl="0" hangingPunct="1">
              <a:lnSpc>
                <a:spcPct val="100000"/>
              </a:lnSpc>
              <a:spcBef>
                <a:spcPts val="0"/>
              </a:spcBef>
              <a:spcAft>
                <a:spcPts val="0"/>
              </a:spcAft>
              <a:buNone/>
              <a:tabLst/>
              <a:defRPr sz="1800"/>
            </a:pPr>
            <a:endParaRPr lang="cs-CZ" sz="4000" b="0" i="0" u="none" strike="noStrike" kern="1200" spc="0">
              <a:ln>
                <a:noFill/>
              </a:ln>
              <a:solidFill>
                <a:srgbClr val="000000"/>
              </a:solidFill>
              <a:latin typeface="Times New Roman" pitchFamily="18"/>
              <a:ea typeface="Microsoft YaHei" pitchFamily="2"/>
              <a:cs typeface="Times New Roman" pitchFamily="18"/>
            </a:endParaRPr>
          </a:p>
        </p:txBody>
      </p:sp>
      <p:pic>
        <p:nvPicPr>
          <p:cNvPr id="9" name="Picture 3"/>
          <p:cNvPicPr>
            <a:picLocks noChangeAspect="1"/>
          </p:cNvPicPr>
          <p:nvPr/>
        </p:nvPicPr>
        <p:blipFill>
          <a:blip r:embed="rId7">
            <a:lum/>
            <a:alphaModFix/>
          </a:blip>
          <a:srcRect/>
          <a:stretch>
            <a:fillRect/>
          </a:stretch>
        </p:blipFill>
        <p:spPr>
          <a:xfrm>
            <a:off x="9449280" y="3771360"/>
            <a:ext cx="2694600" cy="284436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Výchozí">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ýchozí 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791</Words>
  <Application>Microsoft Office PowerPoint</Application>
  <PresentationFormat>Předvádění na obrazovce (4:3)</PresentationFormat>
  <Paragraphs>60</Paragraphs>
  <Slides>7</Slides>
  <Notes>7</Notes>
  <HiddenSlides>0</HiddenSlides>
  <MMClips>0</MMClips>
  <ScaleCrop>false</ScaleCrop>
  <HeadingPairs>
    <vt:vector size="4" baseType="variant">
      <vt:variant>
        <vt:lpstr>Motiv</vt:lpstr>
      </vt:variant>
      <vt:variant>
        <vt:i4>2</vt:i4>
      </vt:variant>
      <vt:variant>
        <vt:lpstr>Nadpisy snímků</vt:lpstr>
      </vt:variant>
      <vt:variant>
        <vt:i4>7</vt:i4>
      </vt:variant>
    </vt:vector>
  </HeadingPairs>
  <TitlesOfParts>
    <vt:vector size="9" baseType="lpstr">
      <vt:lpstr>Výchozí</vt:lpstr>
      <vt:lpstr>Výchozí 1</vt:lpstr>
      <vt:lpstr>Information and communication technologies: 3. Modeling. Definition. Theoretical models. </vt:lpstr>
      <vt:lpstr>Prezentace aplikace PowerPoint</vt:lpstr>
      <vt:lpstr>Definition of "model"</vt:lpstr>
      <vt:lpstr>Theoretical models</vt:lpstr>
      <vt:lpstr>Prezentace aplikace PowerPoint</vt:lpstr>
      <vt:lpstr>Theoretical models and tools in practice</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communication technologies: 3. Modeling. Definition. Theoretical models.</dc:title>
  <dc:creator>Marková Jana</dc:creator>
  <cp:lastModifiedBy>Marková Jana</cp:lastModifiedBy>
  <cp:revision>5</cp:revision>
  <dcterms:modified xsi:type="dcterms:W3CDTF">2017-08-25T07:58:40Z</dcterms:modified>
</cp:coreProperties>
</file>