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300" r:id="rId8"/>
    <p:sldId id="29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200" b="1" dirty="0"/>
              <a:t>Personenverkehr und Transportwesens</a:t>
            </a:r>
            <a:r>
              <a:rPr lang="cs-CZ" sz="3200"/>
              <a:t/>
            </a:r>
            <a:br>
              <a:rPr lang="cs-CZ" sz="3200"/>
            </a:br>
            <a:r>
              <a:rPr lang="cs-CZ" smtClean="0"/>
              <a:t>9</a:t>
            </a:r>
            <a:r>
              <a:rPr lang="cs-CZ" b="1" dirty="0" smtClean="0"/>
              <a:t>. </a:t>
            </a:r>
            <a:r>
              <a:rPr lang="cs-CZ" dirty="0" err="1" smtClean="0"/>
              <a:t>Hochgeschwindigkeitsverkehr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200" dirty="0" smtClean="0"/>
          </a:p>
          <a:p>
            <a:pPr marL="0" indent="0" algn="just">
              <a:buNone/>
            </a:pPr>
            <a:endParaRPr lang="cs-CZ" sz="3200" dirty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sz="3200" dirty="0" err="1" smtClean="0"/>
              <a:t>Damit</a:t>
            </a:r>
            <a:r>
              <a:rPr lang="cs-CZ" sz="3200" dirty="0" smtClean="0"/>
              <a:t> der </a:t>
            </a:r>
            <a:r>
              <a:rPr lang="cs-CZ" sz="3200" dirty="0" err="1" smtClean="0"/>
              <a:t>Schienenverkehr</a:t>
            </a:r>
            <a:r>
              <a:rPr lang="cs-CZ" sz="3200" dirty="0" smtClean="0"/>
              <a:t> </a:t>
            </a:r>
            <a:r>
              <a:rPr lang="cs-CZ" sz="3200" dirty="0" err="1" smtClean="0"/>
              <a:t>wettbewerbsfähig</a:t>
            </a:r>
            <a:r>
              <a:rPr lang="cs-CZ" sz="3200" dirty="0" smtClean="0"/>
              <a:t> </a:t>
            </a:r>
            <a:r>
              <a:rPr lang="cs-CZ" sz="3200" dirty="0" err="1" smtClean="0"/>
              <a:t>auch</a:t>
            </a:r>
            <a:r>
              <a:rPr lang="cs-CZ" sz="3200" dirty="0" smtClean="0"/>
              <a:t> </a:t>
            </a:r>
            <a:r>
              <a:rPr lang="cs-CZ" sz="3200" dirty="0" err="1" smtClean="0"/>
              <a:t>für</a:t>
            </a:r>
            <a:r>
              <a:rPr lang="cs-CZ" sz="3200" dirty="0" smtClean="0"/>
              <a:t> Transport </a:t>
            </a:r>
            <a:r>
              <a:rPr lang="cs-CZ" sz="3200" dirty="0" err="1" smtClean="0"/>
              <a:t>über</a:t>
            </a:r>
            <a:r>
              <a:rPr lang="cs-CZ" sz="3200" dirty="0" smtClean="0"/>
              <a:t> </a:t>
            </a:r>
            <a:r>
              <a:rPr lang="cs-CZ" sz="3200" dirty="0" err="1" smtClean="0"/>
              <a:t>lange</a:t>
            </a:r>
            <a:r>
              <a:rPr lang="cs-CZ" sz="3200" dirty="0" smtClean="0"/>
              <a:t> </a:t>
            </a:r>
            <a:r>
              <a:rPr lang="cs-CZ" sz="3200" dirty="0" err="1" smtClean="0"/>
              <a:t>Strecken</a:t>
            </a:r>
            <a:r>
              <a:rPr lang="cs-CZ" sz="3200" dirty="0" smtClean="0"/>
              <a:t> </a:t>
            </a:r>
            <a:r>
              <a:rPr lang="cs-CZ" sz="3200" dirty="0" err="1" smtClean="0"/>
              <a:t>bleibt</a:t>
            </a:r>
            <a:r>
              <a:rPr lang="cs-CZ" sz="3200" dirty="0" smtClean="0"/>
              <a:t>, </a:t>
            </a:r>
            <a:r>
              <a:rPr lang="cs-CZ" sz="3200" dirty="0" err="1" smtClean="0"/>
              <a:t>begann</a:t>
            </a:r>
            <a:r>
              <a:rPr lang="cs-CZ" sz="3200" dirty="0" smtClean="0"/>
              <a:t> </a:t>
            </a:r>
            <a:r>
              <a:rPr lang="cs-CZ" sz="3200" dirty="0" err="1" smtClean="0"/>
              <a:t>sie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Transportgeschwindigkeit</a:t>
            </a:r>
            <a:r>
              <a:rPr lang="cs-CZ" sz="3200" dirty="0" smtClean="0"/>
              <a:t> </a:t>
            </a:r>
            <a:r>
              <a:rPr lang="cs-CZ" sz="3200" dirty="0" err="1" smtClean="0"/>
              <a:t>auf</a:t>
            </a:r>
            <a:r>
              <a:rPr lang="cs-CZ" sz="3200" dirty="0" smtClean="0"/>
              <a:t> </a:t>
            </a:r>
            <a:r>
              <a:rPr lang="cs-CZ" sz="3200" dirty="0" err="1" smtClean="0"/>
              <a:t>einzelnen</a:t>
            </a:r>
            <a:r>
              <a:rPr lang="cs-CZ" sz="3200" dirty="0" smtClean="0"/>
              <a:t> </a:t>
            </a:r>
            <a:r>
              <a:rPr lang="cs-CZ" sz="3200" dirty="0" err="1" smtClean="0"/>
              <a:t>Strecken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erhöhen</a:t>
            </a:r>
            <a:r>
              <a:rPr lang="cs-CZ" sz="3200" dirty="0" smtClean="0"/>
              <a:t>. </a:t>
            </a:r>
            <a:r>
              <a:rPr lang="cs-CZ" sz="3200" dirty="0" err="1" smtClean="0"/>
              <a:t>Außerdem</a:t>
            </a:r>
            <a:r>
              <a:rPr lang="cs-CZ" sz="3200" dirty="0" smtClean="0"/>
              <a:t> </a:t>
            </a:r>
            <a:r>
              <a:rPr lang="cs-CZ" sz="3200" dirty="0" err="1" smtClean="0"/>
              <a:t>wurde</a:t>
            </a:r>
            <a:r>
              <a:rPr lang="cs-CZ" sz="3200" dirty="0" smtClean="0"/>
              <a:t> den </a:t>
            </a:r>
            <a:r>
              <a:rPr lang="cs-CZ" sz="3200" dirty="0" err="1" smtClean="0"/>
              <a:t>Betrieb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Spezialfahrzeugen</a:t>
            </a:r>
            <a:r>
              <a:rPr lang="cs-CZ" sz="3200" dirty="0" smtClean="0"/>
              <a:t> </a:t>
            </a:r>
            <a:r>
              <a:rPr lang="cs-CZ" sz="3200" dirty="0" err="1" smtClean="0"/>
              <a:t>mit</a:t>
            </a:r>
            <a:r>
              <a:rPr lang="cs-CZ" sz="3200" dirty="0" smtClean="0"/>
              <a:t> </a:t>
            </a:r>
            <a:r>
              <a:rPr lang="cs-CZ" sz="3200" dirty="0" err="1" smtClean="0"/>
              <a:t>hohen</a:t>
            </a:r>
            <a:r>
              <a:rPr lang="cs-CZ" sz="3200" dirty="0" smtClean="0"/>
              <a:t> </a:t>
            </a:r>
            <a:r>
              <a:rPr lang="cs-CZ" sz="3200" dirty="0" err="1" smtClean="0"/>
              <a:t>Geschwindigkeit</a:t>
            </a:r>
            <a:r>
              <a:rPr lang="cs-CZ" sz="3200" dirty="0" smtClean="0"/>
              <a:t> </a:t>
            </a:r>
            <a:r>
              <a:rPr lang="cs-CZ" sz="3200" dirty="0" err="1" smtClean="0"/>
              <a:t>versucht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Die </a:t>
            </a:r>
            <a:r>
              <a:rPr lang="cs-CZ" b="1" dirty="0" err="1" smtClean="0"/>
              <a:t>wichtigsten</a:t>
            </a:r>
            <a:r>
              <a:rPr lang="cs-CZ" b="1" dirty="0" smtClean="0"/>
              <a:t> </a:t>
            </a:r>
            <a:r>
              <a:rPr lang="cs-CZ" b="1" dirty="0" err="1" smtClean="0"/>
              <a:t>transeuropäischen</a:t>
            </a:r>
            <a:r>
              <a:rPr lang="cs-CZ" b="1" dirty="0" smtClean="0"/>
              <a:t> </a:t>
            </a:r>
            <a:r>
              <a:rPr lang="cs-CZ" b="1" dirty="0" err="1" smtClean="0"/>
              <a:t>Hochgeschwindigkeits</a:t>
            </a:r>
            <a:r>
              <a:rPr lang="cs-CZ" b="1" dirty="0" smtClean="0"/>
              <a:t>-</a:t>
            </a:r>
            <a:r>
              <a:rPr lang="cs-CZ" b="1" dirty="0" err="1" smtClean="0"/>
              <a:t>Korridore</a:t>
            </a:r>
            <a:r>
              <a:rPr lang="cs-CZ" b="1" dirty="0" smtClean="0"/>
              <a:t> (HG-</a:t>
            </a:r>
            <a:r>
              <a:rPr lang="cs-CZ" b="1" dirty="0" err="1" smtClean="0"/>
              <a:t>Korridore</a:t>
            </a:r>
            <a:r>
              <a:rPr lang="cs-CZ" b="1" dirty="0" smtClean="0"/>
              <a:t>):</a:t>
            </a:r>
          </a:p>
          <a:p>
            <a:pPr>
              <a:buNone/>
            </a:pPr>
            <a:endParaRPr lang="cs-CZ" b="1" dirty="0" smtClean="0"/>
          </a:p>
          <a:p>
            <a:pPr lvl="0"/>
            <a:r>
              <a:rPr lang="cs-CZ" b="1" dirty="0" err="1" smtClean="0"/>
              <a:t>Ost</a:t>
            </a:r>
            <a:r>
              <a:rPr lang="cs-CZ" b="1" dirty="0" smtClean="0"/>
              <a:t> – </a:t>
            </a:r>
            <a:r>
              <a:rPr lang="cs-CZ" b="1" dirty="0" err="1" smtClean="0"/>
              <a:t>West</a:t>
            </a:r>
            <a:r>
              <a:rPr lang="cs-CZ" dirty="0" smtClean="0"/>
              <a:t>: London - Berlin - </a:t>
            </a:r>
            <a:r>
              <a:rPr lang="cs-CZ" dirty="0" err="1" smtClean="0"/>
              <a:t>Warschau</a:t>
            </a:r>
            <a:r>
              <a:rPr lang="cs-CZ" dirty="0" smtClean="0"/>
              <a:t>, Paris - </a:t>
            </a:r>
            <a:r>
              <a:rPr lang="cs-CZ" dirty="0" err="1" smtClean="0"/>
              <a:t>Wien</a:t>
            </a:r>
            <a:r>
              <a:rPr lang="cs-CZ" dirty="0" smtClean="0"/>
              <a:t> - </a:t>
            </a:r>
            <a:r>
              <a:rPr lang="cs-CZ" dirty="0" err="1" smtClean="0"/>
              <a:t>Budapest</a:t>
            </a:r>
            <a:r>
              <a:rPr lang="cs-CZ" dirty="0" smtClean="0"/>
              <a:t>, Barcelona - Milan - </a:t>
            </a:r>
            <a:r>
              <a:rPr lang="cs-CZ" dirty="0" err="1" smtClean="0"/>
              <a:t>Belgrad</a:t>
            </a:r>
            <a:r>
              <a:rPr lang="cs-CZ" dirty="0" smtClean="0"/>
              <a:t>,</a:t>
            </a:r>
          </a:p>
          <a:p>
            <a:pPr lvl="0"/>
            <a:r>
              <a:rPr lang="cs-CZ" b="1" dirty="0" err="1" smtClean="0"/>
              <a:t>Nordwest</a:t>
            </a:r>
            <a:r>
              <a:rPr lang="cs-CZ" b="1" dirty="0" smtClean="0"/>
              <a:t> – </a:t>
            </a:r>
            <a:r>
              <a:rPr lang="cs-CZ" b="1" dirty="0" err="1" smtClean="0"/>
              <a:t>Südost</a:t>
            </a:r>
            <a:r>
              <a:rPr lang="cs-CZ" b="1" dirty="0" smtClean="0"/>
              <a:t>:</a:t>
            </a:r>
            <a:r>
              <a:rPr lang="cs-CZ" dirty="0" smtClean="0"/>
              <a:t> London - Paris - Marseille, Haag - Milan - Bologna, Hamburg - </a:t>
            </a:r>
            <a:r>
              <a:rPr lang="cs-CZ" dirty="0" err="1" smtClean="0"/>
              <a:t>Prag</a:t>
            </a:r>
            <a:r>
              <a:rPr lang="cs-CZ" dirty="0" smtClean="0"/>
              <a:t> - </a:t>
            </a:r>
            <a:r>
              <a:rPr lang="cs-CZ" dirty="0" err="1" smtClean="0"/>
              <a:t>Belgrad</a:t>
            </a:r>
            <a:endParaRPr lang="cs-CZ" dirty="0" smtClean="0"/>
          </a:p>
          <a:p>
            <a:pPr lvl="0"/>
            <a:r>
              <a:rPr lang="cs-CZ" b="1" dirty="0" err="1" smtClean="0"/>
              <a:t>Südwest</a:t>
            </a:r>
            <a:r>
              <a:rPr lang="cs-CZ" b="1" dirty="0" smtClean="0"/>
              <a:t> – </a:t>
            </a:r>
            <a:r>
              <a:rPr lang="cs-CZ" b="1" dirty="0" err="1" smtClean="0"/>
              <a:t>Nordost</a:t>
            </a:r>
            <a:r>
              <a:rPr lang="cs-CZ" b="1" dirty="0" smtClean="0"/>
              <a:t>:</a:t>
            </a:r>
            <a:r>
              <a:rPr lang="cs-CZ" dirty="0" smtClean="0"/>
              <a:t> Paris - Haag, Barcelona - Stuttgart - Hamburg, </a:t>
            </a:r>
            <a:r>
              <a:rPr lang="cs-CZ" dirty="0" err="1" smtClean="0"/>
              <a:t>Triest</a:t>
            </a:r>
            <a:r>
              <a:rPr lang="cs-CZ" dirty="0" smtClean="0"/>
              <a:t> - Ostrava - </a:t>
            </a:r>
            <a:r>
              <a:rPr lang="cs-CZ" dirty="0" err="1" smtClean="0"/>
              <a:t>Warschau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r>
              <a:rPr lang="cs-CZ" b="1" i="1" dirty="0" err="1" smtClean="0"/>
              <a:t>Das</a:t>
            </a:r>
            <a:r>
              <a:rPr lang="cs-CZ" b="1" i="1" dirty="0" smtClean="0"/>
              <a:t>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der </a:t>
            </a:r>
            <a:r>
              <a:rPr lang="cs-CZ" b="1" i="1" dirty="0" err="1" smtClean="0"/>
              <a:t>Kern</a:t>
            </a:r>
            <a:r>
              <a:rPr lang="cs-CZ" b="1" i="1" dirty="0" smtClean="0"/>
              <a:t>-</a:t>
            </a:r>
            <a:r>
              <a:rPr lang="cs-CZ" b="1" i="1" dirty="0" err="1" smtClean="0"/>
              <a:t>Netz</a:t>
            </a:r>
            <a:r>
              <a:rPr lang="cs-CZ" b="1" i="1" dirty="0" smtClean="0"/>
              <a:t> der </a:t>
            </a:r>
            <a:r>
              <a:rPr lang="cs-CZ" b="1" i="1" dirty="0" err="1" smtClean="0"/>
              <a:t>europäischen</a:t>
            </a:r>
            <a:r>
              <a:rPr lang="cs-CZ" b="1" i="1" dirty="0" smtClean="0"/>
              <a:t> </a:t>
            </a:r>
            <a:r>
              <a:rPr lang="cs-CZ" b="1" i="1" dirty="0" err="1" smtClean="0"/>
              <a:t>Korridore</a:t>
            </a:r>
            <a:r>
              <a:rPr lang="cs-CZ" b="1" i="1" dirty="0" smtClean="0"/>
              <a:t> in der </a:t>
            </a:r>
            <a:r>
              <a:rPr lang="cs-CZ" b="1" i="1" dirty="0" err="1" smtClean="0"/>
              <a:t>Tschechischen</a:t>
            </a:r>
            <a:r>
              <a:rPr lang="cs-CZ" b="1" i="1" dirty="0" smtClean="0"/>
              <a:t> Republik:</a:t>
            </a:r>
          </a:p>
          <a:p>
            <a:pPr>
              <a:buNone/>
            </a:pP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Deutschland</a:t>
            </a:r>
            <a:r>
              <a:rPr lang="cs-CZ" dirty="0" smtClean="0"/>
              <a:t>) - </a:t>
            </a:r>
            <a:r>
              <a:rPr lang="cs-CZ" dirty="0" err="1" smtClean="0"/>
              <a:t>Decin</a:t>
            </a:r>
            <a:r>
              <a:rPr lang="cs-CZ" dirty="0" smtClean="0"/>
              <a:t> - </a:t>
            </a:r>
            <a:r>
              <a:rPr lang="cs-CZ" dirty="0" err="1" smtClean="0"/>
              <a:t>Prag</a:t>
            </a:r>
            <a:r>
              <a:rPr lang="cs-CZ" dirty="0" smtClean="0"/>
              <a:t> - </a:t>
            </a:r>
            <a:r>
              <a:rPr lang="cs-CZ" dirty="0" err="1" smtClean="0"/>
              <a:t>Ceska</a:t>
            </a:r>
            <a:r>
              <a:rPr lang="cs-CZ" dirty="0" smtClean="0"/>
              <a:t> </a:t>
            </a:r>
            <a:r>
              <a:rPr lang="cs-CZ" dirty="0" err="1" smtClean="0"/>
              <a:t>Trebova</a:t>
            </a:r>
            <a:r>
              <a:rPr lang="cs-CZ" dirty="0" smtClean="0"/>
              <a:t> - Brno - </a:t>
            </a:r>
            <a:r>
              <a:rPr lang="cs-CZ" dirty="0" err="1" smtClean="0"/>
              <a:t>Breclav</a:t>
            </a:r>
            <a:r>
              <a:rPr lang="cs-CZ" dirty="0" smtClean="0"/>
              <a:t> - (</a:t>
            </a:r>
            <a:r>
              <a:rPr lang="cs-CZ" dirty="0" err="1" smtClean="0"/>
              <a:t>Österreich</a:t>
            </a:r>
            <a:r>
              <a:rPr lang="cs-CZ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Österreich</a:t>
            </a:r>
            <a:r>
              <a:rPr lang="cs-CZ" dirty="0" smtClean="0"/>
              <a:t>) - </a:t>
            </a:r>
            <a:r>
              <a:rPr lang="cs-CZ" dirty="0" err="1" smtClean="0"/>
              <a:t>Breclav</a:t>
            </a:r>
            <a:r>
              <a:rPr lang="cs-CZ" dirty="0" smtClean="0"/>
              <a:t> - </a:t>
            </a:r>
            <a:r>
              <a:rPr lang="cs-CZ" dirty="0" err="1" smtClean="0"/>
              <a:t>Prerov</a:t>
            </a:r>
            <a:r>
              <a:rPr lang="cs-CZ" dirty="0" smtClean="0"/>
              <a:t> - </a:t>
            </a:r>
            <a:r>
              <a:rPr lang="cs-CZ" dirty="0" err="1" smtClean="0"/>
              <a:t>Petrovice</a:t>
            </a:r>
            <a:r>
              <a:rPr lang="cs-CZ" dirty="0" smtClean="0"/>
              <a:t> u </a:t>
            </a:r>
            <a:r>
              <a:rPr lang="cs-CZ" dirty="0" err="1" smtClean="0"/>
              <a:t>Karvine</a:t>
            </a:r>
            <a:r>
              <a:rPr lang="cs-CZ" dirty="0" smtClean="0"/>
              <a:t> - (Polen) +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Verzweigung</a:t>
            </a:r>
            <a:r>
              <a:rPr lang="cs-CZ" dirty="0" smtClean="0"/>
              <a:t> </a:t>
            </a:r>
            <a:r>
              <a:rPr lang="cs-CZ" dirty="0" err="1" smtClean="0"/>
              <a:t>Ceska</a:t>
            </a:r>
            <a:r>
              <a:rPr lang="cs-CZ" dirty="0" smtClean="0"/>
              <a:t> </a:t>
            </a:r>
            <a:r>
              <a:rPr lang="cs-CZ" dirty="0" err="1" smtClean="0"/>
              <a:t>Trebova</a:t>
            </a:r>
            <a:r>
              <a:rPr lang="cs-CZ" dirty="0" smtClean="0"/>
              <a:t> - </a:t>
            </a:r>
            <a:r>
              <a:rPr lang="cs-CZ" dirty="0" err="1" smtClean="0"/>
              <a:t>Prerov</a:t>
            </a:r>
            <a:r>
              <a:rPr lang="cs-CZ" dirty="0" smtClean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Deutschland</a:t>
            </a:r>
            <a:r>
              <a:rPr lang="cs-CZ" dirty="0" smtClean="0"/>
              <a:t>) - Cheb - </a:t>
            </a:r>
            <a:r>
              <a:rPr lang="cs-CZ" dirty="0" err="1" smtClean="0"/>
              <a:t>Pilsen</a:t>
            </a:r>
            <a:r>
              <a:rPr lang="cs-CZ" dirty="0" smtClean="0"/>
              <a:t> - </a:t>
            </a:r>
            <a:r>
              <a:rPr lang="cs-CZ" dirty="0" err="1" smtClean="0"/>
              <a:t>Prag</a:t>
            </a:r>
            <a:r>
              <a:rPr lang="cs-CZ" dirty="0" smtClean="0"/>
              <a:t> - Olomouc - Ostrava - (</a:t>
            </a:r>
            <a:r>
              <a:rPr lang="cs-CZ" dirty="0" err="1" smtClean="0"/>
              <a:t>Slowakei</a:t>
            </a:r>
            <a:r>
              <a:rPr lang="cs-CZ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Deutschland</a:t>
            </a:r>
            <a:r>
              <a:rPr lang="cs-CZ" dirty="0" smtClean="0"/>
              <a:t>) - </a:t>
            </a:r>
            <a:r>
              <a:rPr lang="cs-CZ" dirty="0" err="1" smtClean="0"/>
              <a:t>Decin</a:t>
            </a:r>
            <a:r>
              <a:rPr lang="cs-CZ" dirty="0" smtClean="0"/>
              <a:t> - </a:t>
            </a:r>
            <a:r>
              <a:rPr lang="cs-CZ" dirty="0" err="1" smtClean="0"/>
              <a:t>Prag</a:t>
            </a:r>
            <a:r>
              <a:rPr lang="cs-CZ" dirty="0" smtClean="0"/>
              <a:t> - </a:t>
            </a:r>
            <a:r>
              <a:rPr lang="cs-CZ" dirty="0" err="1" smtClean="0"/>
              <a:t>Veseli</a:t>
            </a:r>
            <a:r>
              <a:rPr lang="cs-CZ" dirty="0" smtClean="0"/>
              <a:t> nad </a:t>
            </a:r>
            <a:r>
              <a:rPr lang="cs-CZ" dirty="0" err="1" smtClean="0"/>
              <a:t>Luznici</a:t>
            </a:r>
            <a:r>
              <a:rPr lang="cs-CZ" dirty="0" smtClean="0"/>
              <a:t> – </a:t>
            </a:r>
            <a:r>
              <a:rPr lang="cs-CZ" dirty="0" err="1" smtClean="0"/>
              <a:t>Horni</a:t>
            </a:r>
            <a:r>
              <a:rPr lang="cs-CZ" dirty="0" smtClean="0"/>
              <a:t> </a:t>
            </a:r>
            <a:r>
              <a:rPr lang="cs-CZ" dirty="0" err="1" smtClean="0"/>
              <a:t>Dvoriste</a:t>
            </a:r>
            <a:r>
              <a:rPr lang="cs-CZ" dirty="0" smtClean="0"/>
              <a:t> - (</a:t>
            </a:r>
            <a:r>
              <a:rPr lang="cs-CZ" dirty="0" err="1" smtClean="0"/>
              <a:t>Österreich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err="1" smtClean="0"/>
              <a:t>Getrennter</a:t>
            </a:r>
            <a:r>
              <a:rPr lang="cs-CZ" b="1" i="1" dirty="0" smtClean="0"/>
              <a:t> </a:t>
            </a:r>
            <a:r>
              <a:rPr lang="cs-CZ" b="1" i="1" dirty="0" err="1" smtClean="0"/>
              <a:t>Betrieb</a:t>
            </a:r>
            <a:r>
              <a:rPr lang="cs-CZ" b="1" i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In </a:t>
            </a:r>
            <a:r>
              <a:rPr lang="cs-CZ" dirty="0" err="1" smtClean="0"/>
              <a:t>diesem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schnelle</a:t>
            </a:r>
            <a:r>
              <a:rPr lang="cs-CZ" dirty="0" smtClean="0"/>
              <a:t> </a:t>
            </a:r>
            <a:r>
              <a:rPr lang="cs-CZ" dirty="0" err="1" smtClean="0"/>
              <a:t>Hochgeschwindigkeitstrecken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Hochgeschwindigkeitszüge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Personen</a:t>
            </a:r>
            <a:r>
              <a:rPr lang="cs-CZ" dirty="0" smtClean="0"/>
              <a:t> ohne </a:t>
            </a:r>
            <a:r>
              <a:rPr lang="cs-CZ" dirty="0" err="1" smtClean="0"/>
              <a:t>Frachtverkehr</a:t>
            </a:r>
            <a:r>
              <a:rPr lang="cs-CZ" dirty="0" smtClean="0"/>
              <a:t>. Die </a:t>
            </a:r>
            <a:r>
              <a:rPr lang="cs-CZ" dirty="0" err="1" smtClean="0"/>
              <a:t>Hochgeschwindigkeitszüge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allgemeinen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kohärenten</a:t>
            </a:r>
            <a:r>
              <a:rPr lang="cs-CZ" dirty="0" smtClean="0"/>
              <a:t> </a:t>
            </a:r>
            <a:r>
              <a:rPr lang="cs-CZ" dirty="0" err="1" smtClean="0"/>
              <a:t>elektrischen</a:t>
            </a:r>
            <a:r>
              <a:rPr lang="cs-CZ" dirty="0" smtClean="0"/>
              <a:t> </a:t>
            </a:r>
            <a:r>
              <a:rPr lang="cs-CZ" dirty="0" err="1" smtClean="0"/>
              <a:t>Motoreinheiten</a:t>
            </a:r>
            <a:r>
              <a:rPr lang="cs-CZ" dirty="0" smtClean="0"/>
              <a:t> </a:t>
            </a:r>
            <a:r>
              <a:rPr lang="cs-CZ" dirty="0" err="1" smtClean="0"/>
              <a:t>gebildet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Strecken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in </a:t>
            </a:r>
            <a:r>
              <a:rPr lang="cs-CZ" dirty="0" err="1" smtClean="0"/>
              <a:t>etwa</a:t>
            </a:r>
            <a:r>
              <a:rPr lang="cs-CZ" dirty="0" smtClean="0"/>
              <a:t> der </a:t>
            </a:r>
            <a:r>
              <a:rPr lang="cs-CZ" dirty="0" err="1" smtClean="0"/>
              <a:t>gleichen</a:t>
            </a:r>
            <a:r>
              <a:rPr lang="cs-CZ" dirty="0" smtClean="0"/>
              <a:t> </a:t>
            </a:r>
            <a:r>
              <a:rPr lang="cs-CZ" dirty="0" err="1" smtClean="0"/>
              <a:t>Geschwindigkeit</a:t>
            </a:r>
            <a:r>
              <a:rPr lang="cs-CZ" dirty="0" smtClean="0"/>
              <a:t> </a:t>
            </a:r>
            <a:r>
              <a:rPr lang="cs-CZ" dirty="0" err="1" smtClean="0"/>
              <a:t>fahren</a:t>
            </a:r>
            <a:r>
              <a:rPr lang="cs-CZ" dirty="0" smtClean="0"/>
              <a:t> (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Richtungen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parallel</a:t>
            </a:r>
            <a:r>
              <a:rPr lang="cs-CZ" dirty="0" smtClean="0"/>
              <a:t>). </a:t>
            </a:r>
            <a:r>
              <a:rPr lang="cs-CZ" dirty="0" err="1" smtClean="0"/>
              <a:t>Deshalb</a:t>
            </a:r>
            <a:r>
              <a:rPr lang="cs-CZ" dirty="0" smtClean="0"/>
              <a:t> </a:t>
            </a:r>
            <a:r>
              <a:rPr lang="cs-CZ" dirty="0" err="1" smtClean="0"/>
              <a:t>gibt</a:t>
            </a:r>
            <a:r>
              <a:rPr lang="cs-CZ" dirty="0" smtClean="0"/>
              <a:t> es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Überholmanöver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daher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notwendig</a:t>
            </a:r>
            <a:r>
              <a:rPr lang="cs-CZ" dirty="0" smtClean="0"/>
              <a:t>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Ausweichen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bauen</a:t>
            </a:r>
            <a:r>
              <a:rPr lang="cs-CZ" dirty="0" smtClean="0"/>
              <a:t>.</a:t>
            </a:r>
          </a:p>
          <a:p>
            <a:pPr algn="just"/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 err="1" smtClean="0"/>
              <a:t>Mischbetrieb</a:t>
            </a:r>
            <a:r>
              <a:rPr lang="cs-CZ" dirty="0" smtClean="0"/>
              <a:t>: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Technische</a:t>
            </a:r>
            <a:r>
              <a:rPr lang="cs-CZ" dirty="0" smtClean="0"/>
              <a:t> </a:t>
            </a:r>
            <a:r>
              <a:rPr lang="cs-CZ" dirty="0" err="1" smtClean="0"/>
              <a:t>Bedingungen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den </a:t>
            </a:r>
            <a:r>
              <a:rPr lang="cs-CZ" dirty="0" err="1" smtClean="0"/>
              <a:t>Bau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Hochgeschwindigkeitsstrecken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Mischverkehr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anspruchsvoller</a:t>
            </a:r>
            <a:r>
              <a:rPr lang="cs-CZ" dirty="0" smtClean="0"/>
              <a:t>.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kleinere</a:t>
            </a:r>
            <a:r>
              <a:rPr lang="cs-CZ" dirty="0" smtClean="0"/>
              <a:t> </a:t>
            </a:r>
            <a:r>
              <a:rPr lang="cs-CZ" dirty="0" err="1" smtClean="0"/>
              <a:t>Neigung</a:t>
            </a:r>
            <a:r>
              <a:rPr lang="cs-CZ" dirty="0" smtClean="0"/>
              <a:t> (bis 12,5</a:t>
            </a:r>
            <a:r>
              <a:rPr lang="cs-CZ" baseline="30000" dirty="0" smtClean="0"/>
              <a:t>0</a:t>
            </a:r>
            <a:r>
              <a:rPr lang="cs-CZ" dirty="0" smtClean="0"/>
              <a:t>/</a:t>
            </a:r>
            <a:r>
              <a:rPr lang="cs-CZ" baseline="-25000" dirty="0" smtClean="0"/>
              <a:t>00</a:t>
            </a:r>
            <a:r>
              <a:rPr lang="cs-CZ" dirty="0" smtClean="0"/>
              <a:t>)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erforderlich</a:t>
            </a:r>
            <a:r>
              <a:rPr lang="cs-CZ" dirty="0" smtClean="0"/>
              <a:t>, </a:t>
            </a:r>
            <a:r>
              <a:rPr lang="cs-CZ" dirty="0" err="1" smtClean="0"/>
              <a:t>normaler</a:t>
            </a:r>
            <a:r>
              <a:rPr lang="cs-CZ" dirty="0" smtClean="0"/>
              <a:t> </a:t>
            </a:r>
            <a:r>
              <a:rPr lang="cs-CZ" dirty="0" err="1" smtClean="0"/>
              <a:t>Radsturz</a:t>
            </a:r>
            <a:r>
              <a:rPr lang="cs-CZ" dirty="0" smtClean="0"/>
              <a:t> in </a:t>
            </a:r>
            <a:r>
              <a:rPr lang="cs-CZ" dirty="0" err="1" smtClean="0"/>
              <a:t>Kurven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maximale</a:t>
            </a:r>
            <a:r>
              <a:rPr lang="cs-CZ" dirty="0" smtClean="0"/>
              <a:t> </a:t>
            </a:r>
            <a:r>
              <a:rPr lang="cs-CZ" dirty="0" err="1" smtClean="0"/>
              <a:t>Achslast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22t,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größerer</a:t>
            </a:r>
            <a:r>
              <a:rPr lang="cs-CZ" dirty="0" smtClean="0"/>
              <a:t> </a:t>
            </a:r>
            <a:r>
              <a:rPr lang="cs-CZ" dirty="0" err="1" smtClean="0"/>
              <a:t>Radius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Bau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Ausweichen</a:t>
            </a:r>
            <a:r>
              <a:rPr lang="cs-CZ" dirty="0" smtClean="0"/>
              <a:t> nach </a:t>
            </a:r>
            <a:r>
              <a:rPr lang="cs-CZ" dirty="0" err="1" smtClean="0"/>
              <a:t>etwa</a:t>
            </a:r>
            <a:r>
              <a:rPr lang="cs-CZ" dirty="0" smtClean="0"/>
              <a:t> 30 km,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denen</a:t>
            </a:r>
            <a:r>
              <a:rPr lang="cs-CZ" dirty="0" smtClean="0"/>
              <a:t> </a:t>
            </a:r>
            <a:r>
              <a:rPr lang="cs-CZ" dirty="0" err="1" smtClean="0"/>
              <a:t>etwa</a:t>
            </a:r>
            <a:r>
              <a:rPr lang="cs-CZ" dirty="0" smtClean="0"/>
              <a:t> 15 km </a:t>
            </a:r>
            <a:r>
              <a:rPr lang="cs-CZ" dirty="0" err="1" smtClean="0"/>
              <a:t>Spurkreuzungen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Verwendung</a:t>
            </a:r>
            <a:r>
              <a:rPr lang="cs-CZ" dirty="0" smtClean="0"/>
              <a:t> der </a:t>
            </a:r>
            <a:r>
              <a:rPr lang="cs-CZ" dirty="0" err="1" smtClean="0"/>
              <a:t>zweibahnigen</a:t>
            </a:r>
            <a:r>
              <a:rPr lang="cs-CZ" dirty="0" smtClean="0"/>
              <a:t> </a:t>
            </a:r>
            <a:r>
              <a:rPr lang="cs-CZ" dirty="0" err="1" smtClean="0"/>
              <a:t>Sicherheitsausrüstung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Linien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Die </a:t>
            </a:r>
            <a:r>
              <a:rPr lang="cs-CZ" dirty="0" err="1" smtClean="0"/>
              <a:t>Hochgeschwindigkeitsstrecken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Mischverkehr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durch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folgenden</a:t>
            </a:r>
            <a:r>
              <a:rPr lang="cs-CZ" dirty="0" smtClean="0"/>
              <a:t> </a:t>
            </a:r>
            <a:r>
              <a:rPr lang="cs-CZ" dirty="0" err="1" smtClean="0"/>
              <a:t>Merkmale</a:t>
            </a:r>
            <a:r>
              <a:rPr lang="cs-CZ" dirty="0" smtClean="0"/>
              <a:t> </a:t>
            </a:r>
            <a:r>
              <a:rPr lang="cs-CZ" dirty="0" err="1" smtClean="0"/>
              <a:t>gekennzeichnet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err="1" smtClean="0"/>
              <a:t>Betrieb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Hochgeschwindigkeitspersonenzüge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Takt,</a:t>
            </a:r>
          </a:p>
          <a:p>
            <a:pPr lvl="0"/>
            <a:r>
              <a:rPr lang="cs-CZ" dirty="0" smtClean="0"/>
              <a:t>den Transport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Großlieferungen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reduzieren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den </a:t>
            </a:r>
            <a:r>
              <a:rPr lang="cs-CZ" dirty="0" err="1" smtClean="0"/>
              <a:t>Anteil</a:t>
            </a:r>
            <a:r>
              <a:rPr lang="cs-CZ" dirty="0" smtClean="0"/>
              <a:t> der </a:t>
            </a:r>
            <a:r>
              <a:rPr lang="cs-CZ" dirty="0" err="1" smtClean="0"/>
              <a:t>kleinen</a:t>
            </a:r>
            <a:r>
              <a:rPr lang="cs-CZ" dirty="0" smtClean="0"/>
              <a:t>, </a:t>
            </a:r>
            <a:r>
              <a:rPr lang="cs-CZ" dirty="0" err="1" smtClean="0"/>
              <a:t>schnellen</a:t>
            </a:r>
            <a:r>
              <a:rPr lang="cs-CZ" dirty="0" smtClean="0"/>
              <a:t> </a:t>
            </a:r>
            <a:r>
              <a:rPr lang="cs-CZ" dirty="0" err="1" smtClean="0"/>
              <a:t>Lieferungen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erhöhen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Verkürzung</a:t>
            </a:r>
            <a:r>
              <a:rPr lang="cs-CZ" dirty="0" smtClean="0"/>
              <a:t> der </a:t>
            </a:r>
            <a:r>
              <a:rPr lang="cs-CZ" dirty="0" err="1" smtClean="0"/>
              <a:t>Durchlaufzeiten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den </a:t>
            </a:r>
            <a:r>
              <a:rPr lang="cs-CZ" dirty="0" err="1" smtClean="0"/>
              <a:t>Anteil</a:t>
            </a:r>
            <a:r>
              <a:rPr lang="cs-CZ" dirty="0" smtClean="0"/>
              <a:t> des </a:t>
            </a:r>
            <a:r>
              <a:rPr lang="cs-CZ" dirty="0" err="1" smtClean="0"/>
              <a:t>Verkehrs</a:t>
            </a:r>
            <a:r>
              <a:rPr lang="cs-CZ" dirty="0" smtClean="0"/>
              <a:t> in der </a:t>
            </a:r>
            <a:r>
              <a:rPr lang="cs-CZ" dirty="0" err="1" smtClean="0"/>
              <a:t>Nacht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erhöhen</a:t>
            </a:r>
            <a:r>
              <a:rPr lang="cs-CZ" dirty="0" smtClean="0"/>
              <a:t>,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heißt</a:t>
            </a:r>
            <a:r>
              <a:rPr lang="cs-CZ" dirty="0" smtClean="0"/>
              <a:t> </a:t>
            </a:r>
            <a:r>
              <a:rPr lang="cs-CZ" dirty="0" err="1" smtClean="0"/>
              <a:t>Empfang</a:t>
            </a:r>
            <a:r>
              <a:rPr lang="cs-CZ" dirty="0" smtClean="0"/>
              <a:t> der </a:t>
            </a:r>
            <a:r>
              <a:rPr lang="cs-CZ" dirty="0" err="1" smtClean="0"/>
              <a:t>Sendung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Träger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Nachmittag</a:t>
            </a:r>
            <a:r>
              <a:rPr lang="cs-CZ" dirty="0" smtClean="0"/>
              <a:t> oder </a:t>
            </a:r>
            <a:r>
              <a:rPr lang="cs-CZ" dirty="0" err="1" smtClean="0"/>
              <a:t>Abend</a:t>
            </a:r>
            <a:r>
              <a:rPr lang="cs-CZ" dirty="0" smtClean="0"/>
              <a:t>,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seiner</a:t>
            </a:r>
            <a:r>
              <a:rPr lang="cs-CZ" dirty="0" smtClean="0"/>
              <a:t> </a:t>
            </a:r>
            <a:r>
              <a:rPr lang="cs-CZ" dirty="0" err="1" smtClean="0"/>
              <a:t>Lieferung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nächsten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Erhöhung</a:t>
            </a:r>
            <a:r>
              <a:rPr lang="cs-CZ" dirty="0" smtClean="0"/>
              <a:t> der </a:t>
            </a:r>
            <a:r>
              <a:rPr lang="cs-CZ" dirty="0" err="1" smtClean="0"/>
              <a:t>Anzahl</a:t>
            </a:r>
            <a:r>
              <a:rPr lang="cs-CZ" dirty="0" smtClean="0"/>
              <a:t> der </a:t>
            </a:r>
            <a:r>
              <a:rPr lang="cs-CZ" dirty="0" err="1" smtClean="0"/>
              <a:t>Direktzug</a:t>
            </a:r>
            <a:r>
              <a:rPr lang="cs-CZ" dirty="0" smtClean="0"/>
              <a:t> ohne den </a:t>
            </a:r>
            <a:r>
              <a:rPr lang="cs-CZ" dirty="0" err="1" smtClean="0"/>
              <a:t>Einsatz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Ordner</a:t>
            </a:r>
            <a:r>
              <a:rPr lang="cs-CZ" dirty="0" smtClean="0"/>
              <a:t>-</a:t>
            </a:r>
            <a:r>
              <a:rPr lang="cs-CZ" dirty="0" err="1" smtClean="0"/>
              <a:t>Stationen</a:t>
            </a:r>
            <a:r>
              <a:rPr lang="cs-CZ" dirty="0" smtClean="0"/>
              <a:t> (</a:t>
            </a:r>
            <a:r>
              <a:rPr lang="cs-CZ" dirty="0" err="1" smtClean="0"/>
              <a:t>bezogen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Verringerung</a:t>
            </a:r>
            <a:r>
              <a:rPr lang="cs-CZ" dirty="0" smtClean="0"/>
              <a:t> der </a:t>
            </a:r>
            <a:r>
              <a:rPr lang="cs-CZ" dirty="0" err="1" smtClean="0"/>
              <a:t>Anzahl</a:t>
            </a:r>
            <a:r>
              <a:rPr lang="cs-CZ" dirty="0" smtClean="0"/>
              <a:t> </a:t>
            </a:r>
            <a:r>
              <a:rPr lang="cs-CZ" dirty="0" err="1" smtClean="0"/>
              <a:t>dieser</a:t>
            </a:r>
            <a:r>
              <a:rPr lang="cs-CZ" dirty="0" smtClean="0"/>
              <a:t> </a:t>
            </a:r>
            <a:r>
              <a:rPr lang="cs-CZ" dirty="0" err="1" smtClean="0"/>
              <a:t>Stationen</a:t>
            </a:r>
            <a:r>
              <a:rPr lang="cs-CZ" dirty="0" smtClean="0"/>
              <a:t>),</a:t>
            </a:r>
          </a:p>
          <a:p>
            <a:pPr lvl="0"/>
            <a:r>
              <a:rPr lang="cs-CZ" dirty="0" err="1" smtClean="0"/>
              <a:t>höhere</a:t>
            </a:r>
            <a:r>
              <a:rPr lang="cs-CZ" dirty="0" smtClean="0"/>
              <a:t> </a:t>
            </a:r>
            <a:r>
              <a:rPr lang="cs-CZ" dirty="0" err="1" smtClean="0"/>
              <a:t>Anforderungen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Genauigkeit</a:t>
            </a:r>
            <a:r>
              <a:rPr lang="cs-CZ" dirty="0" smtClean="0"/>
              <a:t> der </a:t>
            </a:r>
            <a:r>
              <a:rPr lang="cs-CZ" dirty="0" err="1" smtClean="0"/>
              <a:t>Lieferung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Teilung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Straßen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Schienenverkehr</a:t>
            </a:r>
            <a:r>
              <a:rPr lang="cs-CZ" dirty="0" smtClean="0"/>
              <a:t> durch „</a:t>
            </a:r>
            <a:r>
              <a:rPr lang="cs-CZ" dirty="0" err="1" smtClean="0"/>
              <a:t>kombinierten</a:t>
            </a:r>
            <a:r>
              <a:rPr lang="cs-CZ" dirty="0" smtClean="0"/>
              <a:t> </a:t>
            </a:r>
            <a:r>
              <a:rPr lang="cs-CZ" dirty="0" err="1" smtClean="0"/>
              <a:t>Verkehr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5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err="1" smtClean="0"/>
              <a:t>Anforderungen</a:t>
            </a:r>
            <a:r>
              <a:rPr lang="cs-CZ" b="1" i="1" dirty="0" smtClean="0"/>
              <a:t> </a:t>
            </a:r>
            <a:r>
              <a:rPr lang="cs-CZ" b="1" i="1" dirty="0" err="1" smtClean="0"/>
              <a:t>auf</a:t>
            </a:r>
            <a:r>
              <a:rPr lang="cs-CZ" b="1" i="1" dirty="0" smtClean="0"/>
              <a:t> </a:t>
            </a:r>
            <a:r>
              <a:rPr lang="cs-CZ" b="1" i="1" dirty="0" err="1" smtClean="0"/>
              <a:t>Hochgeschwindigkeitsstrecken</a:t>
            </a:r>
            <a:r>
              <a:rPr lang="cs-CZ" b="1" i="1" dirty="0" smtClean="0"/>
              <a:t>:</a:t>
            </a:r>
            <a:endParaRPr lang="cs-CZ" dirty="0"/>
          </a:p>
          <a:p>
            <a:pPr marL="0" lvl="0" indent="0">
              <a:buNone/>
            </a:pPr>
            <a:endParaRPr lang="cs-CZ" sz="3200" dirty="0" smtClean="0"/>
          </a:p>
          <a:p>
            <a:pPr marL="514350" lvl="0" indent="-514350">
              <a:buAutoNum type="arabicPeriod"/>
            </a:pP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Anforderungen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Hochgeschwindigkeitsstrecken</a:t>
            </a:r>
            <a:r>
              <a:rPr lang="cs-CZ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cs-CZ" dirty="0" err="1" smtClean="0"/>
              <a:t>Qualitätsanforderungen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Hochgeschwindigkeitsstrecken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307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Personenverkehr und Transportwesens 9. Hochgeschwindigkeitsverkehr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79</cp:revision>
  <dcterms:created xsi:type="dcterms:W3CDTF">2017-05-10T10:51:34Z</dcterms:created>
  <dcterms:modified xsi:type="dcterms:W3CDTF">2017-07-13T10:59:28Z</dcterms:modified>
</cp:coreProperties>
</file>