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9" r:id="rId5"/>
    <p:sldId id="298" r:id="rId6"/>
    <p:sldId id="296" r:id="rId7"/>
    <p:sldId id="29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 dirty="0"/>
              <a:t>Personenverkehr und Transportwesens</a:t>
            </a:r>
            <a:r>
              <a:rPr lang="cs-CZ" sz="3600"/>
              <a:t/>
            </a:r>
            <a:br>
              <a:rPr lang="cs-CZ" sz="3600"/>
            </a:br>
            <a:r>
              <a:rPr lang="cs-CZ" smtClean="0"/>
              <a:t>8</a:t>
            </a:r>
            <a:r>
              <a:rPr lang="cs-CZ" b="1" dirty="0" smtClean="0"/>
              <a:t>. </a:t>
            </a:r>
            <a:r>
              <a:rPr lang="cs-CZ" b="1" dirty="0" err="1" smtClean="0"/>
              <a:t>Integrierter</a:t>
            </a:r>
            <a:r>
              <a:rPr lang="cs-CZ" b="1" dirty="0" smtClean="0"/>
              <a:t> </a:t>
            </a:r>
            <a:r>
              <a:rPr lang="cs-CZ" b="1" dirty="0" err="1" smtClean="0"/>
              <a:t>Verkehr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Die </a:t>
            </a:r>
            <a:r>
              <a:rPr lang="cs-CZ" sz="3200" b="1" dirty="0" err="1" smtClean="0"/>
              <a:t>Definition</a:t>
            </a:r>
            <a:r>
              <a:rPr lang="cs-CZ" sz="3200" b="1" dirty="0" smtClean="0"/>
              <a:t>:</a:t>
            </a:r>
          </a:p>
          <a:p>
            <a:pPr marL="0" indent="0">
              <a:buNone/>
            </a:pPr>
            <a:endParaRPr lang="cs-CZ" sz="3200" b="1" dirty="0" smtClean="0"/>
          </a:p>
          <a:p>
            <a:pPr>
              <a:buNone/>
            </a:pPr>
            <a:r>
              <a:rPr lang="cs-CZ" sz="3200" dirty="0" smtClean="0"/>
              <a:t>	„</a:t>
            </a:r>
            <a:r>
              <a:rPr lang="cs-CZ" sz="3200" i="1" dirty="0" err="1" smtClean="0"/>
              <a:t>Integriertes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Verkehrssystem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ist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die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Möglichkeit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koordinierter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Verwendung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mehrerer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Arten</a:t>
            </a:r>
            <a:r>
              <a:rPr lang="cs-CZ" sz="3200" i="1" dirty="0" smtClean="0"/>
              <a:t> des </a:t>
            </a:r>
            <a:r>
              <a:rPr lang="cs-CZ" sz="3200" i="1" dirty="0" err="1" smtClean="0"/>
              <a:t>öffentlichen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Verkehrs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von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mehreren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Trägern</a:t>
            </a:r>
            <a:r>
              <a:rPr lang="cs-CZ" sz="3200" i="1" dirty="0" smtClean="0"/>
              <a:t> (</a:t>
            </a:r>
            <a:r>
              <a:rPr lang="cs-CZ" sz="3200" i="1" dirty="0" err="1" smtClean="0"/>
              <a:t>einschließlich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organisierten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Anbindungen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zu</a:t>
            </a:r>
            <a:r>
              <a:rPr lang="cs-CZ" sz="3200" i="1" dirty="0" smtClean="0"/>
              <a:t> den </a:t>
            </a:r>
            <a:r>
              <a:rPr lang="cs-CZ" sz="3200" i="1" dirty="0" err="1" smtClean="0"/>
              <a:t>einzelnen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Pkw</a:t>
            </a:r>
            <a:r>
              <a:rPr lang="cs-CZ" sz="3200" i="1" dirty="0" smtClean="0"/>
              <a:t>-</a:t>
            </a:r>
            <a:r>
              <a:rPr lang="cs-CZ" sz="3200" i="1" dirty="0" err="1" smtClean="0"/>
              <a:t>Verkehr</a:t>
            </a:r>
            <a:r>
              <a:rPr lang="cs-CZ" sz="3200" i="1" dirty="0" smtClean="0"/>
              <a:t>) </a:t>
            </a:r>
            <a:r>
              <a:rPr lang="cs-CZ" sz="3200" i="1" dirty="0" err="1" smtClean="0"/>
              <a:t>mit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dem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Ziel</a:t>
            </a:r>
            <a:r>
              <a:rPr lang="cs-CZ" sz="3200" i="1" dirty="0" smtClean="0"/>
              <a:t>, </a:t>
            </a:r>
            <a:r>
              <a:rPr lang="cs-CZ" sz="3200" i="1" dirty="0" err="1" smtClean="0"/>
              <a:t>die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effektive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und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effiziente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Transportdienste</a:t>
            </a:r>
            <a:r>
              <a:rPr lang="cs-CZ" sz="3200" i="1" dirty="0" smtClean="0"/>
              <a:t> des </a:t>
            </a:r>
            <a:r>
              <a:rPr lang="cs-CZ" sz="3200" i="1" dirty="0" err="1" smtClean="0"/>
              <a:t>Gebiets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zu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gewährleisten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hinsichtlich</a:t>
            </a:r>
            <a:r>
              <a:rPr lang="cs-CZ" sz="3200" i="1" dirty="0" smtClean="0"/>
              <a:t> der </a:t>
            </a:r>
            <a:r>
              <a:rPr lang="cs-CZ" sz="3200" i="1" dirty="0" err="1" smtClean="0"/>
              <a:t>wirtschaftlichen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und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nicht</a:t>
            </a:r>
            <a:r>
              <a:rPr lang="cs-CZ" sz="3200" i="1" dirty="0" smtClean="0"/>
              <a:t>-</a:t>
            </a:r>
            <a:r>
              <a:rPr lang="cs-CZ" sz="3200" i="1" dirty="0" err="1" smtClean="0"/>
              <a:t>wirtschaftlichen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Bedürfnisse</a:t>
            </a:r>
            <a:r>
              <a:rPr lang="cs-CZ" sz="3200" i="1" dirty="0" smtClean="0"/>
              <a:t> den </a:t>
            </a:r>
            <a:r>
              <a:rPr lang="cs-CZ" sz="3200" i="1" dirty="0" err="1" smtClean="0"/>
              <a:t>Bewohnern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und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Institutionen</a:t>
            </a:r>
            <a:r>
              <a:rPr lang="cs-CZ" sz="3200" i="1" dirty="0" smtClean="0"/>
              <a:t>, </a:t>
            </a:r>
            <a:r>
              <a:rPr lang="cs-CZ" sz="3200" i="1" dirty="0" err="1" smtClean="0"/>
              <a:t>die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im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System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anwesend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sind</a:t>
            </a:r>
            <a:r>
              <a:rPr lang="cs-CZ" sz="3200" i="1" dirty="0" smtClean="0"/>
              <a:t>."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Bezüglich</a:t>
            </a:r>
            <a:r>
              <a:rPr lang="cs-CZ" dirty="0" smtClean="0"/>
              <a:t> der </a:t>
            </a:r>
            <a:r>
              <a:rPr lang="cs-CZ" dirty="0" err="1" smtClean="0"/>
              <a:t>Passagiere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IVS </a:t>
            </a:r>
            <a:r>
              <a:rPr lang="cs-CZ" dirty="0" err="1" smtClean="0"/>
              <a:t>grundlegend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, </a:t>
            </a:r>
            <a:r>
              <a:rPr lang="cs-CZ" dirty="0" err="1" smtClean="0"/>
              <a:t>wird</a:t>
            </a:r>
            <a:r>
              <a:rPr lang="cs-CZ" dirty="0" smtClean="0"/>
              <a:t> IVS </a:t>
            </a:r>
            <a:r>
              <a:rPr lang="cs-CZ" dirty="0" err="1" smtClean="0"/>
              <a:t>gekennzeichnet</a:t>
            </a:r>
            <a:r>
              <a:rPr lang="cs-CZ" dirty="0" smtClean="0"/>
              <a:t> durch:</a:t>
            </a:r>
          </a:p>
          <a:p>
            <a:pPr lvl="0"/>
            <a:r>
              <a:rPr lang="cs-CZ" dirty="0" err="1" smtClean="0"/>
              <a:t>einheitlicher</a:t>
            </a:r>
            <a:r>
              <a:rPr lang="cs-CZ" dirty="0" smtClean="0"/>
              <a:t> </a:t>
            </a:r>
            <a:r>
              <a:rPr lang="cs-CZ" dirty="0" err="1" smtClean="0"/>
              <a:t>gemeinsame</a:t>
            </a:r>
            <a:r>
              <a:rPr lang="cs-CZ" dirty="0" smtClean="0"/>
              <a:t> </a:t>
            </a:r>
            <a:r>
              <a:rPr lang="cs-CZ" dirty="0" err="1" smtClean="0"/>
              <a:t>Verkehrsversorgung</a:t>
            </a:r>
            <a:r>
              <a:rPr lang="cs-CZ" dirty="0" smtClean="0"/>
              <a:t> (</a:t>
            </a:r>
            <a:r>
              <a:rPr lang="cs-CZ" dirty="0" err="1" smtClean="0"/>
              <a:t>koordinierte</a:t>
            </a:r>
            <a:r>
              <a:rPr lang="cs-CZ" dirty="0" smtClean="0"/>
              <a:t> </a:t>
            </a:r>
            <a:r>
              <a:rPr lang="cs-CZ" dirty="0" err="1" smtClean="0"/>
              <a:t>Fahrpläne</a:t>
            </a:r>
            <a:r>
              <a:rPr lang="cs-CZ" dirty="0" smtClean="0"/>
              <a:t>);</a:t>
            </a:r>
          </a:p>
          <a:p>
            <a:pPr lvl="0"/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gemeinsamer</a:t>
            </a:r>
            <a:r>
              <a:rPr lang="cs-CZ" dirty="0" smtClean="0"/>
              <a:t> Tarif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einzigen</a:t>
            </a:r>
            <a:r>
              <a:rPr lang="cs-CZ" dirty="0" smtClean="0"/>
              <a:t> </a:t>
            </a:r>
            <a:r>
              <a:rPr lang="cs-CZ" dirty="0" err="1" smtClean="0"/>
              <a:t>öffentlichen</a:t>
            </a:r>
            <a:r>
              <a:rPr lang="cs-CZ" dirty="0" smtClean="0"/>
              <a:t> </a:t>
            </a:r>
            <a:r>
              <a:rPr lang="cs-CZ" dirty="0" err="1" smtClean="0"/>
              <a:t>Angebot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Fahrkarten</a:t>
            </a:r>
            <a:r>
              <a:rPr lang="cs-CZ" dirty="0" smtClean="0"/>
              <a:t>;</a:t>
            </a:r>
          </a:p>
          <a:p>
            <a:pPr lvl="0"/>
            <a:r>
              <a:rPr lang="cs-CZ" dirty="0" err="1" smtClean="0"/>
              <a:t>einheitliche</a:t>
            </a:r>
            <a:r>
              <a:rPr lang="cs-CZ" dirty="0" smtClean="0"/>
              <a:t> </a:t>
            </a:r>
            <a:r>
              <a:rPr lang="cs-CZ" dirty="0" err="1" smtClean="0"/>
              <a:t>gemeinsame</a:t>
            </a:r>
            <a:r>
              <a:rPr lang="cs-CZ" dirty="0" smtClean="0"/>
              <a:t> </a:t>
            </a:r>
            <a:r>
              <a:rPr lang="cs-CZ" dirty="0" err="1" smtClean="0"/>
              <a:t>Verkehrsbedingungen</a:t>
            </a:r>
            <a:r>
              <a:rPr lang="cs-CZ" dirty="0" smtClean="0"/>
              <a:t>;</a:t>
            </a:r>
          </a:p>
          <a:p>
            <a:pPr lvl="0"/>
            <a:r>
              <a:rPr lang="cs-CZ" dirty="0" err="1" smtClean="0"/>
              <a:t>garantierten</a:t>
            </a:r>
            <a:r>
              <a:rPr lang="cs-CZ" dirty="0" smtClean="0"/>
              <a:t> </a:t>
            </a:r>
            <a:r>
              <a:rPr lang="cs-CZ" dirty="0" err="1" smtClean="0"/>
              <a:t>Qualitätsstandards</a:t>
            </a:r>
            <a:r>
              <a:rPr lang="cs-CZ" dirty="0" smtClean="0"/>
              <a:t>;</a:t>
            </a:r>
          </a:p>
          <a:p>
            <a:pPr lvl="0"/>
            <a:r>
              <a:rPr lang="cs-CZ" dirty="0" err="1" smtClean="0"/>
              <a:t>einheitlicher</a:t>
            </a:r>
            <a:r>
              <a:rPr lang="cs-CZ" dirty="0" smtClean="0"/>
              <a:t> </a:t>
            </a:r>
            <a:r>
              <a:rPr lang="cs-CZ" dirty="0" err="1" smtClean="0"/>
              <a:t>gemeinsamen</a:t>
            </a:r>
            <a:r>
              <a:rPr lang="cs-CZ" dirty="0" smtClean="0"/>
              <a:t> </a:t>
            </a:r>
            <a:r>
              <a:rPr lang="cs-CZ" dirty="0" err="1" smtClean="0"/>
              <a:t>Informationsdienst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endParaRPr lang="cs-CZ" dirty="0" smtClean="0"/>
          </a:p>
          <a:p>
            <a:pPr lvl="0"/>
            <a:r>
              <a:rPr lang="cs-CZ" dirty="0" err="1" smtClean="0"/>
              <a:t>einheitliche</a:t>
            </a:r>
            <a:r>
              <a:rPr lang="cs-CZ" dirty="0" smtClean="0"/>
              <a:t> </a:t>
            </a:r>
            <a:r>
              <a:rPr lang="cs-CZ" dirty="0" err="1" smtClean="0"/>
              <a:t>Präsentation</a:t>
            </a:r>
            <a:r>
              <a:rPr lang="cs-CZ" dirty="0" smtClean="0"/>
              <a:t> des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Öffentlichkeit</a:t>
            </a:r>
            <a:r>
              <a:rPr lang="cs-CZ" dirty="0" smtClean="0"/>
              <a:t> (</a:t>
            </a:r>
            <a:r>
              <a:rPr lang="cs-CZ" dirty="0" err="1" smtClean="0"/>
              <a:t>einheitliche</a:t>
            </a:r>
            <a:r>
              <a:rPr lang="cs-CZ" dirty="0" smtClean="0"/>
              <a:t> </a:t>
            </a:r>
            <a:r>
              <a:rPr lang="cs-CZ" dirty="0" err="1" smtClean="0"/>
              <a:t>Kommunikation</a:t>
            </a:r>
            <a:r>
              <a:rPr lang="cs-CZ" dirty="0" smtClean="0"/>
              <a:t> </a:t>
            </a:r>
            <a:r>
              <a:rPr lang="cs-CZ" dirty="0" err="1" smtClean="0"/>
              <a:t>jedes</a:t>
            </a:r>
            <a:r>
              <a:rPr lang="cs-CZ" dirty="0" smtClean="0"/>
              <a:t> </a:t>
            </a:r>
            <a:r>
              <a:rPr lang="cs-CZ" dirty="0" err="1" smtClean="0"/>
              <a:t>Transportmodus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jedes</a:t>
            </a:r>
            <a:r>
              <a:rPr lang="cs-CZ" dirty="0" smtClean="0"/>
              <a:t> </a:t>
            </a:r>
            <a:r>
              <a:rPr lang="cs-CZ" dirty="0" err="1" smtClean="0"/>
              <a:t>Fahrgastträgers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i="1" dirty="0" err="1" smtClean="0"/>
              <a:t>Integration</a:t>
            </a:r>
            <a:r>
              <a:rPr lang="cs-CZ" i="1" dirty="0" smtClean="0"/>
              <a:t>, </a:t>
            </a:r>
            <a:r>
              <a:rPr lang="cs-CZ" i="1" dirty="0" err="1" smtClean="0"/>
              <a:t>ist</a:t>
            </a:r>
            <a:r>
              <a:rPr lang="cs-CZ" i="1" dirty="0" smtClean="0"/>
              <a:t> </a:t>
            </a:r>
            <a:r>
              <a:rPr lang="cs-CZ" i="1" dirty="0" err="1" smtClean="0"/>
              <a:t>ein</a:t>
            </a:r>
            <a:r>
              <a:rPr lang="cs-CZ" i="1" dirty="0" smtClean="0"/>
              <a:t> </a:t>
            </a:r>
            <a:r>
              <a:rPr lang="cs-CZ" i="1" dirty="0" err="1" smtClean="0"/>
              <a:t>Verband</a:t>
            </a:r>
            <a:r>
              <a:rPr lang="cs-CZ" i="1" dirty="0" smtClean="0"/>
              <a:t>, </a:t>
            </a:r>
            <a:r>
              <a:rPr lang="cs-CZ" i="1" dirty="0" err="1" smtClean="0"/>
              <a:t>das</a:t>
            </a:r>
            <a:r>
              <a:rPr lang="cs-CZ" i="1" dirty="0" smtClean="0"/>
              <a:t> IVS </a:t>
            </a:r>
            <a:r>
              <a:rPr lang="cs-CZ" i="1" dirty="0" err="1" smtClean="0"/>
              <a:t>definiert</a:t>
            </a:r>
            <a:r>
              <a:rPr lang="cs-CZ" i="1" dirty="0" smtClean="0"/>
              <a:t> es </a:t>
            </a:r>
            <a:r>
              <a:rPr lang="cs-CZ" i="1" dirty="0" err="1" smtClean="0"/>
              <a:t>als</a:t>
            </a:r>
            <a:r>
              <a:rPr lang="cs-CZ" i="1" dirty="0" smtClean="0"/>
              <a:t>:</a:t>
            </a:r>
          </a:p>
          <a:p>
            <a:pPr lvl="0"/>
            <a:r>
              <a:rPr lang="cs-CZ" dirty="0" err="1" smtClean="0"/>
              <a:t>kombinierte</a:t>
            </a:r>
            <a:r>
              <a:rPr lang="cs-CZ" dirty="0" smtClean="0"/>
              <a:t> </a:t>
            </a:r>
            <a:r>
              <a:rPr lang="cs-CZ" dirty="0" err="1" smtClean="0"/>
              <a:t>Einsatz</a:t>
            </a:r>
            <a:r>
              <a:rPr lang="cs-CZ" dirty="0" smtClean="0"/>
              <a:t> </a:t>
            </a:r>
            <a:r>
              <a:rPr lang="cs-CZ" dirty="0" err="1" smtClean="0"/>
              <a:t>mehrerer</a:t>
            </a:r>
            <a:r>
              <a:rPr lang="cs-CZ" dirty="0" smtClean="0"/>
              <a:t> </a:t>
            </a:r>
            <a:r>
              <a:rPr lang="cs-CZ" dirty="0" err="1" smtClean="0"/>
              <a:t>Verkehrsmittel</a:t>
            </a:r>
            <a:r>
              <a:rPr lang="cs-CZ" dirty="0" smtClean="0"/>
              <a:t> um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Verkehrsbedürfnisse</a:t>
            </a:r>
            <a:r>
              <a:rPr lang="cs-CZ" dirty="0" smtClean="0"/>
              <a:t> der </a:t>
            </a:r>
            <a:r>
              <a:rPr lang="cs-CZ" dirty="0" err="1" smtClean="0"/>
              <a:t>Benutzer</a:t>
            </a:r>
            <a:r>
              <a:rPr lang="cs-CZ" dirty="0" smtClean="0"/>
              <a:t> </a:t>
            </a:r>
            <a:r>
              <a:rPr lang="cs-CZ" dirty="0" err="1" smtClean="0"/>
              <a:t>befriedigen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Koordination</a:t>
            </a:r>
            <a:r>
              <a:rPr lang="cs-CZ" dirty="0" smtClean="0"/>
              <a:t> in Transport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Verkehr</a:t>
            </a:r>
            <a:r>
              <a:rPr lang="cs-CZ" dirty="0" smtClean="0"/>
              <a:t>, um </a:t>
            </a:r>
            <a:r>
              <a:rPr lang="cs-CZ" dirty="0" err="1" smtClean="0"/>
              <a:t>optimale</a:t>
            </a:r>
            <a:r>
              <a:rPr lang="cs-CZ" dirty="0" smtClean="0"/>
              <a:t> </a:t>
            </a:r>
            <a:r>
              <a:rPr lang="cs-CZ" dirty="0" err="1" smtClean="0"/>
              <a:t>Verbindungen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den </a:t>
            </a:r>
            <a:r>
              <a:rPr lang="cs-CZ" dirty="0" err="1" smtClean="0"/>
              <a:t>Linien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Verkehrsmitteln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verschiedenen</a:t>
            </a:r>
            <a:r>
              <a:rPr lang="cs-CZ" dirty="0" smtClean="0"/>
              <a:t> </a:t>
            </a:r>
            <a:r>
              <a:rPr lang="cs-CZ" dirty="0" err="1" smtClean="0"/>
              <a:t>Trägern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gewährleisten</a:t>
            </a:r>
            <a:r>
              <a:rPr lang="cs-CZ" dirty="0" smtClean="0"/>
              <a:t>, oder </a:t>
            </a:r>
            <a:r>
              <a:rPr lang="cs-CZ" dirty="0" err="1" smtClean="0"/>
              <a:t>voneinander</a:t>
            </a:r>
            <a:r>
              <a:rPr lang="cs-CZ" dirty="0" smtClean="0"/>
              <a:t> </a:t>
            </a:r>
            <a:r>
              <a:rPr lang="cs-CZ" dirty="0" err="1" smtClean="0"/>
              <a:t>abhängige</a:t>
            </a:r>
            <a:r>
              <a:rPr lang="cs-CZ" dirty="0" smtClean="0"/>
              <a:t> </a:t>
            </a:r>
            <a:r>
              <a:rPr lang="cs-CZ" dirty="0" err="1" smtClean="0"/>
              <a:t>Bereitstellung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Dienstleistungen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Koordination</a:t>
            </a:r>
            <a:r>
              <a:rPr lang="cs-CZ" dirty="0" smtClean="0"/>
              <a:t> des </a:t>
            </a:r>
            <a:r>
              <a:rPr lang="cs-CZ" dirty="0" err="1" smtClean="0"/>
              <a:t>Tarifs</a:t>
            </a:r>
            <a:r>
              <a:rPr lang="cs-CZ" dirty="0" smtClean="0"/>
              <a:t> in der </a:t>
            </a:r>
            <a:r>
              <a:rPr lang="cs-CZ" dirty="0" err="1" smtClean="0"/>
              <a:t>Verwendung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einheitlichen</a:t>
            </a:r>
            <a:r>
              <a:rPr lang="cs-CZ" dirty="0" smtClean="0"/>
              <a:t> </a:t>
            </a:r>
            <a:r>
              <a:rPr lang="cs-CZ" dirty="0" err="1" smtClean="0"/>
              <a:t>Tarifs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/>
              <a:t>allen</a:t>
            </a:r>
            <a:r>
              <a:rPr lang="cs-CZ" dirty="0" smtClean="0"/>
              <a:t> </a:t>
            </a:r>
            <a:r>
              <a:rPr lang="cs-CZ" dirty="0" err="1" smtClean="0"/>
              <a:t>Träger</a:t>
            </a:r>
            <a:r>
              <a:rPr lang="cs-CZ" dirty="0" smtClean="0"/>
              <a:t>, ohne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dies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Gültigkeit</a:t>
            </a:r>
            <a:r>
              <a:rPr lang="cs-CZ" dirty="0" smtClean="0"/>
              <a:t> der </a:t>
            </a:r>
            <a:r>
              <a:rPr lang="cs-CZ" dirty="0" err="1" smtClean="0"/>
              <a:t>anderen</a:t>
            </a:r>
            <a:r>
              <a:rPr lang="cs-CZ" dirty="0" smtClean="0"/>
              <a:t> Tarife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diesen</a:t>
            </a:r>
            <a:r>
              <a:rPr lang="cs-CZ" dirty="0" smtClean="0"/>
              <a:t> </a:t>
            </a:r>
            <a:r>
              <a:rPr lang="cs-CZ" dirty="0" err="1" smtClean="0"/>
              <a:t>Trägern</a:t>
            </a:r>
            <a:r>
              <a:rPr lang="cs-CZ" dirty="0" smtClean="0"/>
              <a:t> </a:t>
            </a:r>
            <a:r>
              <a:rPr lang="cs-CZ" dirty="0" err="1" smtClean="0"/>
              <a:t>beeinflusst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Zusammenarbeit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Bereich</a:t>
            </a:r>
            <a:r>
              <a:rPr lang="cs-CZ" dirty="0" smtClean="0"/>
              <a:t> der </a:t>
            </a:r>
            <a:r>
              <a:rPr lang="cs-CZ" dirty="0" err="1" smtClean="0"/>
              <a:t>Wirtschaft</a:t>
            </a:r>
            <a:r>
              <a:rPr lang="cs-CZ" dirty="0" smtClean="0"/>
              <a:t>, </a:t>
            </a:r>
            <a:r>
              <a:rPr lang="cs-CZ" dirty="0" err="1" smtClean="0"/>
              <a:t>Organisation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Management der </a:t>
            </a:r>
            <a:r>
              <a:rPr lang="cs-CZ" dirty="0" err="1" smtClean="0"/>
              <a:t>Träger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anderen</a:t>
            </a:r>
            <a:r>
              <a:rPr lang="cs-CZ" dirty="0" smtClean="0"/>
              <a:t> </a:t>
            </a:r>
            <a:r>
              <a:rPr lang="cs-CZ" dirty="0" err="1" smtClean="0"/>
              <a:t>Subjekten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den </a:t>
            </a:r>
            <a:r>
              <a:rPr lang="cs-CZ" dirty="0" err="1" smtClean="0"/>
              <a:t>öffentlichen</a:t>
            </a:r>
            <a:r>
              <a:rPr lang="cs-CZ" dirty="0" smtClean="0"/>
              <a:t> </a:t>
            </a:r>
            <a:r>
              <a:rPr lang="cs-CZ" dirty="0" err="1" smtClean="0"/>
              <a:t>Verkehr</a:t>
            </a:r>
            <a:r>
              <a:rPr lang="cs-CZ" dirty="0" smtClean="0"/>
              <a:t> </a:t>
            </a:r>
            <a:r>
              <a:rPr lang="cs-CZ" dirty="0" err="1" smtClean="0"/>
              <a:t>verantwortlich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Ziel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Koordination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gewährleistet</a:t>
            </a:r>
            <a:r>
              <a:rPr lang="cs-CZ" dirty="0" smtClean="0"/>
              <a:t> um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optimales</a:t>
            </a:r>
            <a:r>
              <a:rPr lang="cs-CZ" dirty="0" smtClean="0"/>
              <a:t> </a:t>
            </a:r>
            <a:r>
              <a:rPr lang="cs-CZ" dirty="0" err="1" smtClean="0"/>
              <a:t>Verhältnis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Kosten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Nutzen</a:t>
            </a:r>
            <a:r>
              <a:rPr lang="cs-CZ" dirty="0" smtClean="0"/>
              <a:t> </a:t>
            </a:r>
            <a:r>
              <a:rPr lang="cs-CZ" dirty="0" err="1" smtClean="0"/>
              <a:t>dieser</a:t>
            </a:r>
            <a:r>
              <a:rPr lang="cs-CZ" dirty="0" smtClean="0"/>
              <a:t> </a:t>
            </a:r>
            <a:r>
              <a:rPr lang="cs-CZ" dirty="0" err="1" smtClean="0"/>
              <a:t>Dienstleistung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Personen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Organisationen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erreichen</a:t>
            </a:r>
            <a:r>
              <a:rPr lang="cs-CZ" dirty="0" smtClean="0"/>
              <a:t>,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Berücksichtigung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wirtschaftlichen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-</a:t>
            </a:r>
            <a:r>
              <a:rPr lang="cs-CZ" dirty="0" err="1" smtClean="0"/>
              <a:t>wirtschaftlichen</a:t>
            </a:r>
            <a:r>
              <a:rPr lang="cs-CZ" dirty="0" smtClean="0"/>
              <a:t> </a:t>
            </a:r>
            <a:r>
              <a:rPr lang="cs-CZ" dirty="0" err="1" smtClean="0"/>
              <a:t>Einflüssen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Organisation</a:t>
            </a:r>
            <a:r>
              <a:rPr lang="cs-CZ" dirty="0" smtClean="0"/>
              <a:t>, </a:t>
            </a:r>
            <a:r>
              <a:rPr lang="cs-CZ" dirty="0" err="1" smtClean="0"/>
              <a:t>Bereitstellung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Betrieb</a:t>
            </a:r>
            <a:r>
              <a:rPr lang="cs-CZ" dirty="0" smtClean="0"/>
              <a:t> des </a:t>
            </a:r>
            <a:r>
              <a:rPr lang="cs-CZ" dirty="0" err="1" smtClean="0"/>
              <a:t>Verkehrs</a:t>
            </a:r>
            <a:r>
              <a:rPr lang="cs-CZ" dirty="0" smtClean="0"/>
              <a:t> </a:t>
            </a:r>
            <a:r>
              <a:rPr lang="cs-CZ" dirty="0" err="1" smtClean="0"/>
              <a:t>geschieht</a:t>
            </a:r>
            <a:r>
              <a:rPr lang="cs-CZ" dirty="0" smtClean="0"/>
              <a:t> in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Komponenten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IVS. </a:t>
            </a:r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Komponenten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miteinander</a:t>
            </a:r>
            <a:r>
              <a:rPr lang="cs-CZ" dirty="0" smtClean="0"/>
              <a:t> </a:t>
            </a:r>
            <a:r>
              <a:rPr lang="cs-CZ" dirty="0" err="1" smtClean="0"/>
              <a:t>verbundene</a:t>
            </a:r>
            <a:r>
              <a:rPr lang="cs-CZ" dirty="0" smtClean="0"/>
              <a:t> </a:t>
            </a:r>
            <a:r>
              <a:rPr lang="cs-CZ" dirty="0" err="1" smtClean="0"/>
              <a:t>Subsysteme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err="1" smtClean="0"/>
              <a:t>Organisations</a:t>
            </a:r>
            <a:r>
              <a:rPr lang="cs-CZ" dirty="0" smtClean="0"/>
              <a:t>-</a:t>
            </a:r>
            <a:r>
              <a:rPr lang="cs-CZ" dirty="0" err="1" smtClean="0"/>
              <a:t>ökonomische</a:t>
            </a:r>
            <a:r>
              <a:rPr lang="cs-CZ" dirty="0" smtClean="0"/>
              <a:t> </a:t>
            </a:r>
            <a:r>
              <a:rPr lang="cs-CZ" dirty="0" err="1" smtClean="0"/>
              <a:t>Subsystem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Tarif </a:t>
            </a:r>
            <a:r>
              <a:rPr lang="cs-CZ" dirty="0" err="1" smtClean="0"/>
              <a:t>Subsystem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Verkehr</a:t>
            </a:r>
            <a:r>
              <a:rPr lang="cs-CZ" dirty="0" smtClean="0"/>
              <a:t> </a:t>
            </a:r>
            <a:r>
              <a:rPr lang="cs-CZ" dirty="0" err="1" smtClean="0"/>
              <a:t>Subsystem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marL="0" indent="0" algn="just">
              <a:buNone/>
            </a:pPr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err="1" smtClean="0"/>
              <a:t>Merkmale</a:t>
            </a:r>
            <a:r>
              <a:rPr lang="cs-CZ" b="1" i="1" dirty="0" smtClean="0"/>
              <a:t> der </a:t>
            </a:r>
            <a:r>
              <a:rPr lang="cs-CZ" b="1" i="1" dirty="0" err="1" smtClean="0"/>
              <a:t>Integration</a:t>
            </a:r>
            <a:r>
              <a:rPr lang="cs-CZ" b="1" i="1" dirty="0" smtClean="0"/>
              <a:t> in </a:t>
            </a:r>
            <a:r>
              <a:rPr lang="cs-CZ" b="1" i="1" dirty="0" err="1" smtClean="0"/>
              <a:t>Subsystemen</a:t>
            </a:r>
            <a:r>
              <a:rPr lang="cs-CZ" b="1" i="1" dirty="0" smtClean="0"/>
              <a:t> IVS:</a:t>
            </a:r>
            <a:endParaRPr lang="cs-CZ" dirty="0" smtClean="0"/>
          </a:p>
          <a:p>
            <a:pPr marL="0" indent="0">
              <a:buNone/>
            </a:pPr>
            <a:endParaRPr lang="cs-CZ" b="1" i="1" dirty="0" smtClean="0"/>
          </a:p>
          <a:p>
            <a:endParaRPr lang="cs-CZ" dirty="0" smtClean="0"/>
          </a:p>
          <a:p>
            <a:pPr lvl="1"/>
            <a:r>
              <a:rPr lang="cs-CZ" sz="3200" dirty="0" err="1" smtClean="0"/>
              <a:t>Integration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Organisation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Wirtschaft</a:t>
            </a:r>
            <a:r>
              <a:rPr lang="cs-CZ" sz="3200" dirty="0" smtClean="0"/>
              <a:t>.</a:t>
            </a:r>
          </a:p>
          <a:p>
            <a:pPr lvl="1"/>
            <a:r>
              <a:rPr lang="cs-CZ" sz="3200" dirty="0" err="1" smtClean="0"/>
              <a:t>Tarifintegration</a:t>
            </a:r>
            <a:r>
              <a:rPr lang="cs-CZ" sz="3200" dirty="0" smtClean="0"/>
              <a:t>.</a:t>
            </a:r>
          </a:p>
          <a:p>
            <a:pPr lvl="1"/>
            <a:r>
              <a:rPr lang="cs-CZ" sz="3200" dirty="0" err="1" smtClean="0"/>
              <a:t>Verkehrsintegration</a:t>
            </a:r>
            <a:r>
              <a:rPr lang="cs-CZ" sz="32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b="1" dirty="0" err="1" smtClean="0"/>
              <a:t>Integrierte</a:t>
            </a:r>
            <a:r>
              <a:rPr lang="cs-CZ" b="1" dirty="0" smtClean="0"/>
              <a:t> </a:t>
            </a:r>
            <a:r>
              <a:rPr lang="cs-CZ" b="1" dirty="0" err="1" smtClean="0"/>
              <a:t>Verkehrssysteme</a:t>
            </a:r>
            <a:r>
              <a:rPr lang="cs-CZ" b="1" dirty="0" smtClean="0"/>
              <a:t> in der </a:t>
            </a:r>
            <a:r>
              <a:rPr lang="cs-CZ" b="1" dirty="0" err="1" smtClean="0"/>
              <a:t>Tschechischen</a:t>
            </a:r>
            <a:r>
              <a:rPr lang="cs-CZ" b="1" dirty="0" smtClean="0"/>
              <a:t> </a:t>
            </a:r>
            <a:r>
              <a:rPr lang="cs-CZ" b="1" smtClean="0"/>
              <a:t>Republik</a:t>
            </a:r>
            <a:r>
              <a:rPr lang="cs-CZ" smtClean="0"/>
              <a:t> :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sz="3200" dirty="0" err="1" smtClean="0"/>
              <a:t>einheitliches</a:t>
            </a:r>
            <a:r>
              <a:rPr lang="cs-CZ" sz="3200" dirty="0" smtClean="0"/>
              <a:t> </a:t>
            </a:r>
            <a:r>
              <a:rPr lang="cs-CZ" sz="3200" dirty="0" err="1" smtClean="0"/>
              <a:t>System</a:t>
            </a:r>
            <a:r>
              <a:rPr lang="cs-CZ" sz="3200" dirty="0" smtClean="0"/>
              <a:t> des </a:t>
            </a:r>
            <a:r>
              <a:rPr lang="cs-CZ" sz="3200" dirty="0" err="1" smtClean="0"/>
              <a:t>Regionalverkehrs</a:t>
            </a:r>
            <a:r>
              <a:rPr lang="cs-CZ" sz="3200" dirty="0" smtClean="0"/>
              <a:t> </a:t>
            </a:r>
            <a:r>
              <a:rPr lang="cs-CZ" sz="3200" dirty="0" err="1" smtClean="0"/>
              <a:t>basierend</a:t>
            </a:r>
            <a:r>
              <a:rPr lang="cs-CZ" sz="3200" dirty="0" smtClean="0"/>
              <a:t> </a:t>
            </a:r>
            <a:r>
              <a:rPr lang="cs-CZ" sz="3200" dirty="0" err="1" smtClean="0"/>
              <a:t>auf</a:t>
            </a:r>
            <a:r>
              <a:rPr lang="cs-CZ" sz="3200" dirty="0" smtClean="0"/>
              <a:t> </a:t>
            </a:r>
            <a:r>
              <a:rPr lang="cs-CZ" sz="3200" dirty="0" err="1" smtClean="0"/>
              <a:t>Präferenz</a:t>
            </a:r>
            <a:r>
              <a:rPr lang="cs-CZ" sz="3200" dirty="0" smtClean="0"/>
              <a:t> des </a:t>
            </a:r>
            <a:r>
              <a:rPr lang="cs-CZ" sz="3200" dirty="0" err="1" smtClean="0"/>
              <a:t>Schienenverkehrs</a:t>
            </a:r>
            <a:r>
              <a:rPr lang="cs-CZ" sz="3200" dirty="0" smtClean="0"/>
              <a:t> (</a:t>
            </a:r>
            <a:r>
              <a:rPr lang="cs-CZ" sz="3200" dirty="0" err="1" smtClean="0"/>
              <a:t>Schiene</a:t>
            </a:r>
            <a:r>
              <a:rPr lang="cs-CZ" sz="3200" dirty="0" smtClean="0"/>
              <a:t>, U‑</a:t>
            </a:r>
            <a:r>
              <a:rPr lang="cs-CZ" sz="3200" dirty="0" err="1" smtClean="0"/>
              <a:t>Bahn</a:t>
            </a:r>
            <a:r>
              <a:rPr lang="cs-CZ" sz="3200" dirty="0" smtClean="0"/>
              <a:t>, </a:t>
            </a:r>
            <a:r>
              <a:rPr lang="cs-CZ" sz="3200" dirty="0" err="1" smtClean="0"/>
              <a:t>Straßenbahn</a:t>
            </a:r>
            <a:r>
              <a:rPr lang="cs-CZ" sz="3200" dirty="0" smtClean="0"/>
              <a:t>), </a:t>
            </a:r>
            <a:r>
              <a:rPr lang="cs-CZ" sz="3200" dirty="0" err="1" smtClean="0"/>
              <a:t>Busverkehr</a:t>
            </a:r>
            <a:r>
              <a:rPr lang="cs-CZ" sz="3200" dirty="0" smtClean="0"/>
              <a:t> </a:t>
            </a:r>
            <a:r>
              <a:rPr lang="cs-CZ" sz="3200" dirty="0" err="1" smtClean="0"/>
              <a:t>ist</a:t>
            </a:r>
            <a:r>
              <a:rPr lang="cs-CZ" sz="3200" dirty="0" smtClean="0"/>
              <a:t> in </a:t>
            </a:r>
            <a:r>
              <a:rPr lang="cs-CZ" sz="3200" dirty="0" err="1" smtClean="0"/>
              <a:t>erster</a:t>
            </a:r>
            <a:r>
              <a:rPr lang="cs-CZ" sz="3200" dirty="0" smtClean="0"/>
              <a:t> Linie </a:t>
            </a:r>
            <a:r>
              <a:rPr lang="cs-CZ" sz="3200" dirty="0" err="1" smtClean="0"/>
              <a:t>als</a:t>
            </a:r>
            <a:r>
              <a:rPr lang="cs-CZ" sz="3200" dirty="0" smtClean="0"/>
              <a:t> </a:t>
            </a:r>
            <a:r>
              <a:rPr lang="cs-CZ" sz="3200" dirty="0" err="1" smtClean="0"/>
              <a:t>Anbindung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den </a:t>
            </a:r>
            <a:r>
              <a:rPr lang="cs-CZ" sz="3200" dirty="0" err="1" smtClean="0"/>
              <a:t>Terminals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Verkehrsstationen</a:t>
            </a:r>
            <a:r>
              <a:rPr lang="cs-CZ" sz="3200" dirty="0" smtClean="0"/>
              <a:t> </a:t>
            </a:r>
            <a:r>
              <a:rPr lang="cs-CZ" sz="3200" dirty="0" err="1" smtClean="0"/>
              <a:t>organisiert</a:t>
            </a:r>
            <a:r>
              <a:rPr lang="cs-CZ" sz="3200" dirty="0" smtClean="0"/>
              <a:t>,</a:t>
            </a:r>
          </a:p>
          <a:p>
            <a:pPr lvl="0"/>
            <a:r>
              <a:rPr lang="cs-CZ" sz="3200" dirty="0" err="1" smtClean="0"/>
              <a:t>das</a:t>
            </a:r>
            <a:r>
              <a:rPr lang="cs-CZ" sz="3200" dirty="0" smtClean="0"/>
              <a:t> </a:t>
            </a:r>
            <a:r>
              <a:rPr lang="cs-CZ" sz="3200" dirty="0" err="1" smtClean="0"/>
              <a:t>System</a:t>
            </a:r>
            <a:r>
              <a:rPr lang="cs-CZ" sz="3200" dirty="0" smtClean="0"/>
              <a:t> </a:t>
            </a:r>
            <a:r>
              <a:rPr lang="cs-CZ" sz="3200" dirty="0" err="1" smtClean="0"/>
              <a:t>ermöglicht</a:t>
            </a:r>
            <a:r>
              <a:rPr lang="cs-CZ" sz="3200" dirty="0" smtClean="0"/>
              <a:t> </a:t>
            </a:r>
            <a:r>
              <a:rPr lang="cs-CZ" sz="3200" dirty="0" err="1" smtClean="0"/>
              <a:t>einen</a:t>
            </a:r>
            <a:r>
              <a:rPr lang="cs-CZ" sz="3200" dirty="0" smtClean="0"/>
              <a:t> </a:t>
            </a:r>
            <a:r>
              <a:rPr lang="cs-CZ" sz="3200" dirty="0" err="1" smtClean="0"/>
              <a:t>kombinierten</a:t>
            </a:r>
            <a:r>
              <a:rPr lang="cs-CZ" sz="3200" dirty="0" smtClean="0"/>
              <a:t> Transport </a:t>
            </a:r>
            <a:r>
              <a:rPr lang="cs-CZ" sz="3200" dirty="0" err="1" smtClean="0"/>
              <a:t>mit</a:t>
            </a:r>
            <a:r>
              <a:rPr lang="cs-CZ" sz="3200" dirty="0" smtClean="0"/>
              <a:t> </a:t>
            </a:r>
            <a:r>
              <a:rPr lang="cs-CZ" sz="3200" dirty="0" err="1" smtClean="0"/>
              <a:t>dem</a:t>
            </a:r>
            <a:r>
              <a:rPr lang="cs-CZ" sz="3200" dirty="0" smtClean="0"/>
              <a:t> Auto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mit</a:t>
            </a:r>
            <a:r>
              <a:rPr lang="cs-CZ" sz="3200" dirty="0" smtClean="0"/>
              <a:t> </a:t>
            </a:r>
            <a:r>
              <a:rPr lang="cs-CZ" sz="3200" dirty="0" err="1" smtClean="0"/>
              <a:t>öffentlichen</a:t>
            </a:r>
            <a:r>
              <a:rPr lang="cs-CZ" sz="3200" dirty="0" smtClean="0"/>
              <a:t> </a:t>
            </a:r>
            <a:r>
              <a:rPr lang="cs-CZ" sz="3200" dirty="0" err="1" smtClean="0"/>
              <a:t>Verkehrsmitteln</a:t>
            </a:r>
            <a:r>
              <a:rPr lang="cs-CZ" sz="3200" dirty="0" smtClean="0"/>
              <a:t>, der durch </a:t>
            </a:r>
            <a:r>
              <a:rPr lang="cs-CZ" sz="3200" dirty="0" err="1" smtClean="0"/>
              <a:t>die</a:t>
            </a:r>
            <a:r>
              <a:rPr lang="cs-CZ" sz="3200" dirty="0" smtClean="0"/>
              <a:t> P&amp;R </a:t>
            </a:r>
            <a:r>
              <a:rPr lang="cs-CZ" sz="3200" dirty="0" err="1" smtClean="0"/>
              <a:t>Parkplätze</a:t>
            </a:r>
            <a:r>
              <a:rPr lang="cs-CZ" sz="3200" dirty="0" smtClean="0"/>
              <a:t> </a:t>
            </a:r>
            <a:r>
              <a:rPr lang="cs-CZ" sz="3200" dirty="0" err="1" smtClean="0"/>
              <a:t>realisiert</a:t>
            </a:r>
            <a:r>
              <a:rPr lang="cs-CZ" sz="3200" dirty="0" smtClean="0"/>
              <a:t> </a:t>
            </a:r>
            <a:r>
              <a:rPr lang="cs-CZ" sz="3200" dirty="0" err="1" smtClean="0"/>
              <a:t>wird</a:t>
            </a:r>
            <a:r>
              <a:rPr lang="cs-CZ" sz="3200" dirty="0" smtClean="0"/>
              <a:t>,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Parkplätze</a:t>
            </a:r>
            <a:r>
              <a:rPr lang="cs-CZ" sz="3200" dirty="0" smtClean="0"/>
              <a:t> </a:t>
            </a:r>
            <a:r>
              <a:rPr lang="cs-CZ" sz="3200" dirty="0" err="1" smtClean="0"/>
              <a:t>wurden</a:t>
            </a:r>
            <a:r>
              <a:rPr lang="cs-CZ" sz="3200" dirty="0" smtClean="0"/>
              <a:t> </a:t>
            </a:r>
            <a:r>
              <a:rPr lang="cs-CZ" sz="3200" dirty="0" err="1" smtClean="0"/>
              <a:t>am</a:t>
            </a:r>
            <a:r>
              <a:rPr lang="cs-CZ" sz="3200" dirty="0" smtClean="0"/>
              <a:t> </a:t>
            </a:r>
            <a:r>
              <a:rPr lang="cs-CZ" sz="3200" dirty="0" err="1" smtClean="0"/>
              <a:t>Terminals</a:t>
            </a:r>
            <a:r>
              <a:rPr lang="cs-CZ" sz="3200" dirty="0" smtClean="0"/>
              <a:t> des </a:t>
            </a:r>
            <a:r>
              <a:rPr lang="cs-CZ" sz="3200" dirty="0" err="1" smtClean="0"/>
              <a:t>Schienenverkehrs</a:t>
            </a:r>
            <a:r>
              <a:rPr lang="cs-CZ" sz="3200" dirty="0" smtClean="0"/>
              <a:t> </a:t>
            </a:r>
            <a:r>
              <a:rPr lang="cs-CZ" sz="3200" dirty="0" err="1" smtClean="0"/>
              <a:t>am</a:t>
            </a:r>
            <a:r>
              <a:rPr lang="cs-CZ" sz="3200" dirty="0" smtClean="0"/>
              <a:t> Rande der </a:t>
            </a:r>
            <a:r>
              <a:rPr lang="cs-CZ" sz="3200" dirty="0" err="1" smtClean="0"/>
              <a:t>Stadt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ihre</a:t>
            </a:r>
            <a:r>
              <a:rPr lang="cs-CZ" sz="3200" dirty="0" smtClean="0"/>
              <a:t> </a:t>
            </a:r>
            <a:r>
              <a:rPr lang="cs-CZ" sz="3200" dirty="0" err="1" smtClean="0"/>
              <a:t>Umgebung</a:t>
            </a:r>
            <a:r>
              <a:rPr lang="cs-CZ" sz="3200" dirty="0" smtClean="0"/>
              <a:t> </a:t>
            </a:r>
            <a:r>
              <a:rPr lang="cs-CZ" sz="3200" dirty="0" err="1" smtClean="0"/>
              <a:t>gebaut</a:t>
            </a:r>
            <a:r>
              <a:rPr lang="cs-CZ" sz="3200" dirty="0" smtClean="0"/>
              <a:t>,</a:t>
            </a:r>
          </a:p>
          <a:p>
            <a:pPr lvl="0"/>
            <a:r>
              <a:rPr lang="cs-CZ" sz="3200" dirty="0" err="1" smtClean="0"/>
              <a:t>gleichmäßige</a:t>
            </a:r>
            <a:r>
              <a:rPr lang="cs-CZ" sz="3200" dirty="0" smtClean="0"/>
              <a:t> </a:t>
            </a:r>
            <a:r>
              <a:rPr lang="cs-CZ" sz="3200" dirty="0" err="1" smtClean="0"/>
              <a:t>Übertragung</a:t>
            </a:r>
            <a:r>
              <a:rPr lang="cs-CZ" sz="3200" dirty="0" smtClean="0"/>
              <a:t> des </a:t>
            </a:r>
            <a:r>
              <a:rPr lang="cs-CZ" sz="3200" dirty="0" err="1" smtClean="0"/>
              <a:t>Preissystems</a:t>
            </a:r>
            <a:r>
              <a:rPr lang="cs-CZ" sz="3200" dirty="0" smtClean="0"/>
              <a:t>, </a:t>
            </a:r>
            <a:r>
              <a:rPr lang="cs-CZ" sz="3200" dirty="0" err="1" smtClean="0"/>
              <a:t>das</a:t>
            </a:r>
            <a:r>
              <a:rPr lang="cs-CZ" sz="3200" dirty="0" smtClean="0"/>
              <a:t> </a:t>
            </a:r>
            <a:r>
              <a:rPr lang="cs-CZ" sz="3200" dirty="0" err="1" smtClean="0"/>
              <a:t>eine</a:t>
            </a:r>
            <a:r>
              <a:rPr lang="cs-CZ" sz="3200" dirty="0" smtClean="0"/>
              <a:t> </a:t>
            </a:r>
            <a:r>
              <a:rPr lang="cs-CZ" sz="3200" dirty="0" err="1" smtClean="0"/>
              <a:t>Reise</a:t>
            </a:r>
            <a:r>
              <a:rPr lang="cs-CZ" sz="3200" dirty="0" smtClean="0"/>
              <a:t> </a:t>
            </a:r>
            <a:r>
              <a:rPr lang="cs-CZ" sz="3200" dirty="0" err="1" smtClean="0"/>
              <a:t>mit</a:t>
            </a:r>
            <a:r>
              <a:rPr lang="cs-CZ" sz="3200" dirty="0" smtClean="0"/>
              <a:t> </a:t>
            </a:r>
            <a:r>
              <a:rPr lang="cs-CZ" sz="3200" dirty="0" err="1" smtClean="0"/>
              <a:t>einfacher</a:t>
            </a:r>
            <a:r>
              <a:rPr lang="cs-CZ" sz="3200" dirty="0" smtClean="0"/>
              <a:t> </a:t>
            </a:r>
            <a:r>
              <a:rPr lang="cs-CZ" sz="3200" dirty="0" err="1" smtClean="0"/>
              <a:t>Fahrkarte</a:t>
            </a:r>
            <a:r>
              <a:rPr lang="cs-CZ" sz="3200" dirty="0" smtClean="0"/>
              <a:t> </a:t>
            </a:r>
            <a:r>
              <a:rPr lang="cs-CZ" sz="3200" dirty="0" err="1" smtClean="0"/>
              <a:t>mit</a:t>
            </a:r>
            <a:r>
              <a:rPr lang="cs-CZ" sz="3200" dirty="0" smtClean="0"/>
              <a:t> </a:t>
            </a:r>
            <a:r>
              <a:rPr lang="cs-CZ" sz="3200" dirty="0" err="1" smtClean="0"/>
              <a:t>dem</a:t>
            </a:r>
            <a:r>
              <a:rPr lang="cs-CZ" sz="3200" dirty="0" smtClean="0"/>
              <a:t> </a:t>
            </a:r>
            <a:r>
              <a:rPr lang="cs-CZ" sz="3200" dirty="0" err="1" smtClean="0"/>
              <a:t>notwendigen</a:t>
            </a:r>
            <a:r>
              <a:rPr lang="cs-CZ" sz="3200" dirty="0" smtClean="0"/>
              <a:t> </a:t>
            </a:r>
            <a:r>
              <a:rPr lang="cs-CZ" sz="3200" dirty="0" err="1" smtClean="0"/>
              <a:t>Umstieg</a:t>
            </a:r>
            <a:r>
              <a:rPr lang="cs-CZ" sz="3200" dirty="0" smtClean="0"/>
              <a:t> </a:t>
            </a:r>
            <a:r>
              <a:rPr lang="cs-CZ" sz="3200" dirty="0" err="1" smtClean="0"/>
              <a:t>ermöglicht</a:t>
            </a:r>
            <a:r>
              <a:rPr lang="cs-CZ" sz="3200" dirty="0" smtClean="0"/>
              <a:t>,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unabhängig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den </a:t>
            </a:r>
            <a:r>
              <a:rPr lang="cs-CZ" sz="3200" dirty="0" err="1" smtClean="0"/>
              <a:t>gewählten</a:t>
            </a:r>
            <a:r>
              <a:rPr lang="cs-CZ" sz="3200" dirty="0" smtClean="0"/>
              <a:t> </a:t>
            </a:r>
            <a:r>
              <a:rPr lang="cs-CZ" sz="3200" dirty="0" err="1" smtClean="0"/>
              <a:t>Transportmitteln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Trägern</a:t>
            </a:r>
            <a:r>
              <a:rPr lang="cs-CZ" sz="3200" dirty="0" smtClean="0"/>
              <a:t> </a:t>
            </a:r>
            <a:r>
              <a:rPr lang="cs-CZ" sz="3200" dirty="0" err="1" smtClean="0"/>
              <a:t>ist</a:t>
            </a:r>
            <a:r>
              <a:rPr lang="cs-CZ" sz="3200" dirty="0" smtClean="0"/>
              <a:t>,</a:t>
            </a:r>
          </a:p>
          <a:p>
            <a:r>
              <a:rPr lang="cs-CZ" sz="3200" dirty="0" err="1" smtClean="0"/>
              <a:t>Schaffung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Bedingungen</a:t>
            </a:r>
            <a:r>
              <a:rPr lang="cs-CZ" sz="3200" dirty="0" smtClean="0"/>
              <a:t> </a:t>
            </a:r>
            <a:r>
              <a:rPr lang="cs-CZ" sz="3200" dirty="0" err="1" smtClean="0"/>
              <a:t>für</a:t>
            </a:r>
            <a:r>
              <a:rPr lang="cs-CZ" sz="3200" dirty="0" smtClean="0"/>
              <a:t> </a:t>
            </a:r>
            <a:r>
              <a:rPr lang="cs-CZ" sz="3200" dirty="0" err="1" smtClean="0"/>
              <a:t>Markt</a:t>
            </a:r>
            <a:r>
              <a:rPr lang="cs-CZ" sz="3200" dirty="0" smtClean="0"/>
              <a:t>-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Wettbewerbsumfeld</a:t>
            </a:r>
            <a:r>
              <a:rPr lang="cs-CZ" sz="3200" dirty="0" smtClean="0"/>
              <a:t> </a:t>
            </a:r>
            <a:r>
              <a:rPr lang="cs-CZ" sz="3200" dirty="0" err="1" smtClean="0"/>
              <a:t>auf</a:t>
            </a:r>
            <a:r>
              <a:rPr lang="cs-CZ" sz="3200" dirty="0" smtClean="0"/>
              <a:t> </a:t>
            </a:r>
            <a:r>
              <a:rPr lang="cs-CZ" sz="3200" dirty="0" err="1" smtClean="0"/>
              <a:t>dem</a:t>
            </a:r>
            <a:r>
              <a:rPr lang="cs-CZ" sz="3200" dirty="0" smtClean="0"/>
              <a:t> </a:t>
            </a:r>
            <a:r>
              <a:rPr lang="cs-CZ" sz="3200" dirty="0" err="1" smtClean="0"/>
              <a:t>Transportmarkt</a:t>
            </a:r>
            <a:r>
              <a:rPr lang="cs-CZ" sz="3200" dirty="0" smtClean="0"/>
              <a:t>, um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notwendige</a:t>
            </a:r>
            <a:r>
              <a:rPr lang="cs-CZ" sz="3200" dirty="0" smtClean="0"/>
              <a:t> </a:t>
            </a:r>
            <a:r>
              <a:rPr lang="cs-CZ" sz="3200" dirty="0" err="1" smtClean="0"/>
              <a:t>Wirtschaftlichkeit</a:t>
            </a:r>
            <a:r>
              <a:rPr lang="cs-CZ" sz="3200" dirty="0" smtClean="0"/>
              <a:t> des </a:t>
            </a:r>
            <a:r>
              <a:rPr lang="cs-CZ" sz="3200" dirty="0" err="1" smtClean="0"/>
              <a:t>Betriebs</a:t>
            </a:r>
            <a:r>
              <a:rPr lang="cs-CZ" sz="3200" dirty="0" smtClean="0"/>
              <a:t> </a:t>
            </a:r>
            <a:r>
              <a:rPr lang="cs-CZ" sz="3200" dirty="0" err="1" smtClean="0"/>
              <a:t>aufrecht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</a:t>
            </a:r>
            <a:r>
              <a:rPr lang="cs-CZ" sz="3200" dirty="0" err="1" smtClean="0"/>
              <a:t>erhalten</a:t>
            </a:r>
            <a:r>
              <a:rPr lang="cs-CZ" sz="3200" dirty="0" smtClean="0"/>
              <a:t>, </a:t>
            </a:r>
            <a:r>
              <a:rPr lang="cs-CZ" sz="3200" dirty="0" err="1" smtClean="0"/>
              <a:t>während</a:t>
            </a:r>
            <a:r>
              <a:rPr lang="cs-CZ" sz="3200" dirty="0" smtClean="0"/>
              <a:t> des </a:t>
            </a:r>
            <a:r>
              <a:rPr lang="cs-CZ" sz="3200" dirty="0" err="1" smtClean="0"/>
              <a:t>Verkehr</a:t>
            </a:r>
            <a:r>
              <a:rPr lang="cs-CZ" sz="3200" dirty="0" smtClean="0"/>
              <a:t> </a:t>
            </a:r>
            <a:r>
              <a:rPr lang="cs-CZ" sz="3200" dirty="0" err="1" smtClean="0"/>
              <a:t>Koordination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Kooperation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</a:t>
            </a:r>
            <a:r>
              <a:rPr lang="cs-CZ" sz="3200" dirty="0" err="1" smtClean="0"/>
              <a:t>bewahren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366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Personenverkehr und Transportwesens 8. Integrierter Verkehr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78</cp:revision>
  <dcterms:created xsi:type="dcterms:W3CDTF">2017-05-10T10:51:34Z</dcterms:created>
  <dcterms:modified xsi:type="dcterms:W3CDTF">2017-07-13T10:59:16Z</dcterms:modified>
</cp:coreProperties>
</file>