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8" r:id="rId5"/>
    <p:sldId id="296" r:id="rId6"/>
    <p:sldId id="29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de-DE" sz="3600" b="1" dirty="0"/>
              <a:t>Personenverkehr und Transportwesens</a:t>
            </a:r>
            <a:r>
              <a:rPr lang="cs-CZ" sz="3600"/>
              <a:t/>
            </a:r>
            <a:br>
              <a:rPr lang="cs-CZ" sz="3600"/>
            </a:br>
            <a:r>
              <a:rPr lang="cs-CZ" smtClean="0"/>
              <a:t>7</a:t>
            </a:r>
            <a:r>
              <a:rPr lang="cs-CZ" b="1" dirty="0" smtClean="0"/>
              <a:t>. </a:t>
            </a:r>
            <a:r>
              <a:rPr lang="cs-CZ" b="1" dirty="0" err="1" smtClean="0"/>
              <a:t>Vorstadtverkehr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904" y="1163894"/>
            <a:ext cx="10515600" cy="51495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err="1" smtClean="0"/>
              <a:t>Begriff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Vorstadtverkehr</a:t>
            </a:r>
            <a:r>
              <a:rPr lang="cs-CZ" sz="3200" dirty="0" smtClean="0"/>
              <a:t> :</a:t>
            </a:r>
          </a:p>
          <a:p>
            <a:pPr algn="just">
              <a:buNone/>
            </a:pPr>
            <a:r>
              <a:rPr lang="cs-CZ" sz="3200" dirty="0" smtClean="0"/>
              <a:t>	</a:t>
            </a:r>
            <a:r>
              <a:rPr lang="cs-CZ" sz="3200" dirty="0" err="1" smtClean="0"/>
              <a:t>Unter</a:t>
            </a:r>
            <a:r>
              <a:rPr lang="cs-CZ" sz="3200" dirty="0" smtClean="0"/>
              <a:t> </a:t>
            </a:r>
            <a:r>
              <a:rPr lang="cs-CZ" sz="3200" dirty="0" err="1" smtClean="0"/>
              <a:t>dem</a:t>
            </a:r>
            <a:r>
              <a:rPr lang="cs-CZ" sz="3200" dirty="0" smtClean="0"/>
              <a:t> </a:t>
            </a:r>
            <a:r>
              <a:rPr lang="cs-CZ" sz="3200" dirty="0" err="1" smtClean="0"/>
              <a:t>Begriff</a:t>
            </a:r>
            <a:r>
              <a:rPr lang="cs-CZ" sz="3200" dirty="0" smtClean="0"/>
              <a:t> </a:t>
            </a:r>
            <a:r>
              <a:rPr lang="cs-CZ" sz="3200" dirty="0" err="1" smtClean="0"/>
              <a:t>Vorstadtverkehr</a:t>
            </a:r>
            <a:r>
              <a:rPr lang="cs-CZ" sz="3200" dirty="0" smtClean="0"/>
              <a:t> </a:t>
            </a:r>
            <a:r>
              <a:rPr lang="cs-CZ" sz="3200" dirty="0" err="1" smtClean="0"/>
              <a:t>werden</a:t>
            </a:r>
            <a:r>
              <a:rPr lang="cs-CZ" sz="3200" dirty="0" smtClean="0"/>
              <a:t> </a:t>
            </a:r>
            <a:r>
              <a:rPr lang="cs-CZ" sz="3200" dirty="0" err="1" smtClean="0"/>
              <a:t>alle</a:t>
            </a:r>
            <a:r>
              <a:rPr lang="cs-CZ" sz="3200" dirty="0" smtClean="0"/>
              <a:t> </a:t>
            </a:r>
            <a:r>
              <a:rPr lang="cs-CZ" sz="3200" dirty="0" err="1" smtClean="0"/>
              <a:t>verkehrs</a:t>
            </a:r>
            <a:r>
              <a:rPr lang="cs-CZ" sz="3200" dirty="0" smtClean="0"/>
              <a:t>-transport </a:t>
            </a:r>
            <a:r>
              <a:rPr lang="cs-CZ" sz="3200" dirty="0" err="1" smtClean="0"/>
              <a:t>Beziehungen</a:t>
            </a:r>
            <a:r>
              <a:rPr lang="cs-CZ" sz="3200" dirty="0" smtClean="0"/>
              <a:t> </a:t>
            </a:r>
            <a:r>
              <a:rPr lang="cs-CZ" sz="3200" dirty="0" err="1" smtClean="0"/>
              <a:t>zwischen</a:t>
            </a:r>
            <a:r>
              <a:rPr lang="cs-CZ" sz="3200" dirty="0" smtClean="0"/>
              <a:t> s.g. </a:t>
            </a:r>
            <a:r>
              <a:rPr lang="cs-CZ" sz="3200" dirty="0" err="1" smtClean="0"/>
              <a:t>Innenstadt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s.g. </a:t>
            </a:r>
            <a:r>
              <a:rPr lang="cs-CZ" sz="3200" dirty="0" err="1" smtClean="0"/>
              <a:t>Agglomeration</a:t>
            </a:r>
            <a:r>
              <a:rPr lang="cs-CZ" sz="3200" dirty="0" smtClean="0"/>
              <a:t> </a:t>
            </a:r>
            <a:r>
              <a:rPr lang="cs-CZ" sz="3200" dirty="0" err="1" smtClean="0"/>
              <a:t>außer</a:t>
            </a:r>
            <a:r>
              <a:rPr lang="cs-CZ" sz="3200" dirty="0" smtClean="0"/>
              <a:t> der </a:t>
            </a:r>
            <a:r>
              <a:rPr lang="cs-CZ" sz="3200" dirty="0" err="1" smtClean="0"/>
              <a:t>Stadt</a:t>
            </a:r>
            <a:r>
              <a:rPr lang="cs-CZ" sz="3200" dirty="0" smtClean="0"/>
              <a:t>. Der Charakter </a:t>
            </a:r>
            <a:r>
              <a:rPr lang="cs-CZ" sz="3200" dirty="0" err="1" smtClean="0"/>
              <a:t>dieses</a:t>
            </a:r>
            <a:r>
              <a:rPr lang="cs-CZ" sz="3200" dirty="0" smtClean="0"/>
              <a:t> </a:t>
            </a:r>
            <a:r>
              <a:rPr lang="cs-CZ" sz="3200" dirty="0" err="1" smtClean="0"/>
              <a:t>Dienstes</a:t>
            </a:r>
            <a:r>
              <a:rPr lang="cs-CZ" sz="3200" dirty="0" smtClean="0"/>
              <a:t> </a:t>
            </a:r>
            <a:r>
              <a:rPr lang="cs-CZ" sz="3200" dirty="0" err="1" smtClean="0"/>
              <a:t>ist</a:t>
            </a:r>
            <a:r>
              <a:rPr lang="cs-CZ" sz="3200" dirty="0" smtClean="0"/>
              <a:t> „</a:t>
            </a:r>
            <a:r>
              <a:rPr lang="cs-CZ" sz="3200" i="1" dirty="0" err="1" smtClean="0"/>
              <a:t>zentralistisch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radial</a:t>
            </a:r>
            <a:r>
              <a:rPr lang="cs-CZ" sz="3200" dirty="0" smtClean="0"/>
              <a:t>“, </a:t>
            </a:r>
            <a:r>
              <a:rPr lang="cs-CZ" sz="3200" dirty="0" err="1" smtClean="0"/>
              <a:t>weil</a:t>
            </a:r>
            <a:r>
              <a:rPr lang="cs-CZ" sz="3200" dirty="0" smtClean="0"/>
              <a:t> </a:t>
            </a:r>
            <a:r>
              <a:rPr lang="cs-CZ" sz="3200" dirty="0" err="1" smtClean="0"/>
              <a:t>im</a:t>
            </a:r>
            <a:r>
              <a:rPr lang="cs-CZ" sz="3200" dirty="0" smtClean="0"/>
              <a:t> </a:t>
            </a:r>
            <a:r>
              <a:rPr lang="cs-CZ" sz="3200" dirty="0" err="1" smtClean="0"/>
              <a:t>Gegensatz</a:t>
            </a:r>
            <a:r>
              <a:rPr lang="cs-CZ" sz="3200" dirty="0" smtClean="0"/>
              <a:t> </a:t>
            </a:r>
            <a:r>
              <a:rPr lang="cs-CZ" sz="3200" dirty="0" err="1" smtClean="0"/>
              <a:t>zu</a:t>
            </a:r>
            <a:r>
              <a:rPr lang="cs-CZ" sz="3200" dirty="0" smtClean="0"/>
              <a:t> </a:t>
            </a:r>
            <a:r>
              <a:rPr lang="cs-CZ" sz="3200" dirty="0" err="1" smtClean="0"/>
              <a:t>regionalen</a:t>
            </a:r>
            <a:r>
              <a:rPr lang="cs-CZ" sz="3200" dirty="0" smtClean="0"/>
              <a:t> </a:t>
            </a:r>
            <a:r>
              <a:rPr lang="cs-CZ" sz="3200" i="1" dirty="0" err="1" smtClean="0"/>
              <a:t>Verkehrslinien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bildet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er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keine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klassischen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Verbindungen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mit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ihrem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Netzwerk</a:t>
            </a:r>
            <a:r>
              <a:rPr lang="cs-CZ" sz="3200" dirty="0" smtClean="0"/>
              <a:t>, </a:t>
            </a:r>
            <a:r>
              <a:rPr lang="cs-CZ" sz="3200" dirty="0" err="1" smtClean="0"/>
              <a:t>aber</a:t>
            </a:r>
            <a:r>
              <a:rPr lang="cs-CZ" sz="3200" dirty="0" smtClean="0"/>
              <a:t> </a:t>
            </a:r>
            <a:r>
              <a:rPr lang="cs-CZ" sz="3200" dirty="0" err="1" smtClean="0"/>
              <a:t>sie</a:t>
            </a:r>
            <a:r>
              <a:rPr lang="cs-CZ" sz="3200" dirty="0" smtClean="0"/>
              <a:t> </a:t>
            </a:r>
            <a:r>
              <a:rPr lang="cs-CZ" sz="3200" dirty="0" err="1" smtClean="0"/>
              <a:t>sind</a:t>
            </a:r>
            <a:r>
              <a:rPr lang="cs-CZ" sz="3200" dirty="0" smtClean="0"/>
              <a:t> in </a:t>
            </a:r>
            <a:r>
              <a:rPr lang="cs-CZ" sz="3200" dirty="0" err="1" smtClean="0"/>
              <a:t>Strahlen</a:t>
            </a:r>
            <a:r>
              <a:rPr lang="cs-CZ" sz="3200" dirty="0" smtClean="0"/>
              <a:t> </a:t>
            </a:r>
            <a:r>
              <a:rPr lang="cs-CZ" sz="3200" dirty="0" err="1" smtClean="0"/>
              <a:t>gebaut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 err="1" smtClean="0"/>
              <a:t>Anforderungen</a:t>
            </a:r>
            <a:r>
              <a:rPr lang="cs-CZ" b="1" dirty="0" smtClean="0"/>
              <a:t> </a:t>
            </a:r>
            <a:r>
              <a:rPr lang="cs-CZ" b="1" dirty="0" err="1" smtClean="0"/>
              <a:t>an</a:t>
            </a:r>
            <a:r>
              <a:rPr lang="cs-CZ" b="1" dirty="0" smtClean="0"/>
              <a:t> </a:t>
            </a:r>
            <a:r>
              <a:rPr lang="cs-CZ" b="1" dirty="0" err="1" smtClean="0"/>
              <a:t>die</a:t>
            </a:r>
            <a:r>
              <a:rPr lang="cs-CZ" b="1" dirty="0" smtClean="0"/>
              <a:t> </a:t>
            </a:r>
            <a:r>
              <a:rPr lang="cs-CZ" b="1" dirty="0" err="1" smtClean="0"/>
              <a:t>Organisation</a:t>
            </a:r>
            <a:r>
              <a:rPr lang="cs-CZ" b="1" dirty="0" smtClean="0"/>
              <a:t> des </a:t>
            </a:r>
            <a:r>
              <a:rPr lang="cs-CZ" b="1" dirty="0" err="1" smtClean="0"/>
              <a:t>Vorstadtverkehrs</a:t>
            </a:r>
            <a:r>
              <a:rPr lang="cs-CZ" b="1" dirty="0" smtClean="0"/>
              <a:t>:</a:t>
            </a:r>
            <a:r>
              <a:rPr lang="cs-CZ" dirty="0" smtClean="0"/>
              <a:t> 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cs-CZ" dirty="0" smtClean="0"/>
              <a:t>Die </a:t>
            </a:r>
            <a:r>
              <a:rPr lang="cs-CZ" dirty="0" err="1" smtClean="0"/>
              <a:t>Anzahl</a:t>
            </a:r>
            <a:r>
              <a:rPr lang="cs-CZ" dirty="0" smtClean="0"/>
              <a:t> </a:t>
            </a:r>
            <a:r>
              <a:rPr lang="cs-CZ" dirty="0" err="1" smtClean="0"/>
              <a:t>vorstädtischen</a:t>
            </a:r>
            <a:r>
              <a:rPr lang="cs-CZ" dirty="0" smtClean="0"/>
              <a:t> </a:t>
            </a:r>
            <a:r>
              <a:rPr lang="cs-CZ" dirty="0" err="1" smtClean="0"/>
              <a:t>Verkehrsmitteln</a:t>
            </a:r>
            <a:r>
              <a:rPr lang="cs-CZ" dirty="0" smtClean="0"/>
              <a:t> </a:t>
            </a:r>
            <a:r>
              <a:rPr lang="cs-CZ" dirty="0" err="1" smtClean="0"/>
              <a:t>sollte</a:t>
            </a:r>
            <a:r>
              <a:rPr lang="cs-CZ" dirty="0" smtClean="0"/>
              <a:t> </a:t>
            </a:r>
            <a:r>
              <a:rPr lang="cs-CZ" dirty="0" err="1" smtClean="0"/>
              <a:t>Zufriedenheit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Verkehrsbedürfnissen</a:t>
            </a:r>
            <a:r>
              <a:rPr lang="cs-CZ" dirty="0" smtClean="0"/>
              <a:t> den </a:t>
            </a:r>
            <a:r>
              <a:rPr lang="cs-CZ" dirty="0" err="1" smtClean="0"/>
              <a:t>Bewohnern</a:t>
            </a:r>
            <a:r>
              <a:rPr lang="cs-CZ" dirty="0" smtClean="0"/>
              <a:t> in der </a:t>
            </a:r>
            <a:r>
              <a:rPr lang="cs-CZ" dirty="0" err="1" smtClean="0"/>
              <a:t>Agglomeration</a:t>
            </a:r>
            <a:r>
              <a:rPr lang="cs-CZ" dirty="0" smtClean="0"/>
              <a:t> </a:t>
            </a:r>
            <a:r>
              <a:rPr lang="cs-CZ" dirty="0" err="1" smtClean="0"/>
              <a:t>erfüllen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dies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der </a:t>
            </a:r>
            <a:r>
              <a:rPr lang="cs-CZ" dirty="0" err="1" smtClean="0"/>
              <a:t>Sicht</a:t>
            </a:r>
            <a:r>
              <a:rPr lang="cs-CZ" dirty="0" smtClean="0"/>
              <a:t> den </a:t>
            </a:r>
            <a:r>
              <a:rPr lang="cs-CZ" dirty="0" err="1" smtClean="0"/>
              <a:t>allgemeinen</a:t>
            </a:r>
            <a:r>
              <a:rPr lang="cs-CZ" dirty="0" smtClean="0"/>
              <a:t> </a:t>
            </a:r>
            <a:r>
              <a:rPr lang="cs-CZ" dirty="0" err="1" smtClean="0"/>
              <a:t>Verkehrsbedürfnissen</a:t>
            </a:r>
            <a:r>
              <a:rPr lang="cs-CZ" dirty="0" smtClean="0"/>
              <a:t> der </a:t>
            </a:r>
            <a:r>
              <a:rPr lang="cs-CZ" dirty="0" err="1" smtClean="0"/>
              <a:t>Fahrgäste</a:t>
            </a:r>
            <a:r>
              <a:rPr lang="cs-CZ" dirty="0" smtClean="0"/>
              <a:t> in 24 </a:t>
            </a:r>
            <a:r>
              <a:rPr lang="cs-CZ" dirty="0" err="1" smtClean="0"/>
              <a:t>Stunden</a:t>
            </a:r>
            <a:r>
              <a:rPr lang="cs-CZ" dirty="0" smtClean="0"/>
              <a:t>, </a:t>
            </a:r>
            <a:r>
              <a:rPr lang="cs-CZ" dirty="0" err="1" smtClean="0"/>
              <a:t>sondern</a:t>
            </a:r>
            <a:r>
              <a:rPr lang="cs-CZ" dirty="0" smtClean="0"/>
              <a:t> vor </a:t>
            </a:r>
            <a:r>
              <a:rPr lang="cs-CZ" dirty="0" err="1" smtClean="0"/>
              <a:t>allem</a:t>
            </a:r>
            <a:r>
              <a:rPr lang="cs-CZ" dirty="0" smtClean="0"/>
              <a:t> in </a:t>
            </a:r>
            <a:r>
              <a:rPr lang="cs-CZ" dirty="0" err="1" smtClean="0"/>
              <a:t>Hauptzeiten</a:t>
            </a:r>
            <a:r>
              <a:rPr lang="cs-CZ" dirty="0" smtClean="0"/>
              <a:t> in </a:t>
            </a:r>
            <a:r>
              <a:rPr lang="cs-CZ" dirty="0" err="1" smtClean="0"/>
              <a:t>einzelnen</a:t>
            </a:r>
            <a:r>
              <a:rPr lang="cs-CZ" dirty="0" smtClean="0"/>
              <a:t> </a:t>
            </a:r>
            <a:r>
              <a:rPr lang="cs-CZ" dirty="0" err="1" smtClean="0"/>
              <a:t>Wochentagen</a:t>
            </a:r>
            <a:r>
              <a:rPr lang="cs-CZ" dirty="0" smtClean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cs-CZ" dirty="0" smtClean="0"/>
              <a:t>Die </a:t>
            </a:r>
            <a:r>
              <a:rPr lang="cs-CZ" dirty="0" err="1" smtClean="0"/>
              <a:t>Verkehrsmittel</a:t>
            </a:r>
            <a:r>
              <a:rPr lang="cs-CZ" dirty="0" smtClean="0"/>
              <a:t> </a:t>
            </a:r>
            <a:r>
              <a:rPr lang="cs-CZ" dirty="0" err="1" smtClean="0"/>
              <a:t>müssen</a:t>
            </a:r>
            <a:r>
              <a:rPr lang="cs-CZ" dirty="0" smtClean="0"/>
              <a:t> </a:t>
            </a:r>
            <a:r>
              <a:rPr lang="cs-CZ" dirty="0" err="1" smtClean="0"/>
              <a:t>effizient</a:t>
            </a:r>
            <a:r>
              <a:rPr lang="cs-CZ" dirty="0" smtClean="0"/>
              <a:t> </a:t>
            </a:r>
            <a:r>
              <a:rPr lang="cs-CZ" dirty="0" err="1" smtClean="0"/>
              <a:t>einen</a:t>
            </a:r>
            <a:r>
              <a:rPr lang="cs-CZ" dirty="0" smtClean="0"/>
              <a:t> </a:t>
            </a:r>
            <a:r>
              <a:rPr lang="cs-CZ" dirty="0" err="1" smtClean="0"/>
              <a:t>regelmäßigen</a:t>
            </a:r>
            <a:r>
              <a:rPr lang="cs-CZ" dirty="0" smtClean="0"/>
              <a:t> Transport </a:t>
            </a:r>
            <a:r>
              <a:rPr lang="cs-CZ" dirty="0" err="1" smtClean="0"/>
              <a:t>sicherzustellen</a:t>
            </a:r>
            <a:r>
              <a:rPr lang="cs-CZ" dirty="0" smtClean="0"/>
              <a:t>,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in der s.g. </a:t>
            </a:r>
            <a:r>
              <a:rPr lang="cs-CZ" dirty="0" err="1" smtClean="0"/>
              <a:t>starken</a:t>
            </a:r>
            <a:r>
              <a:rPr lang="cs-CZ" dirty="0" smtClean="0"/>
              <a:t> </a:t>
            </a:r>
            <a:r>
              <a:rPr lang="cs-CZ" dirty="0" err="1" smtClean="0"/>
              <a:t>Verkehrsrichtung</a:t>
            </a:r>
            <a:r>
              <a:rPr lang="cs-CZ" dirty="0" smtClean="0"/>
              <a:t>, </a:t>
            </a:r>
            <a:r>
              <a:rPr lang="cs-CZ" dirty="0" err="1" smtClean="0"/>
              <a:t>sondern</a:t>
            </a:r>
            <a:r>
              <a:rPr lang="cs-CZ" dirty="0" smtClean="0"/>
              <a:t> in der </a:t>
            </a:r>
            <a:r>
              <a:rPr lang="cs-CZ" dirty="0" err="1" smtClean="0"/>
              <a:t>entgegengesetzten</a:t>
            </a:r>
            <a:r>
              <a:rPr lang="cs-CZ" dirty="0" smtClean="0"/>
              <a:t> </a:t>
            </a:r>
            <a:r>
              <a:rPr lang="cs-CZ" dirty="0" err="1" smtClean="0"/>
              <a:t>Richtung</a:t>
            </a:r>
            <a:r>
              <a:rPr lang="cs-CZ" dirty="0" smtClean="0"/>
              <a:t>, um </a:t>
            </a:r>
            <a:r>
              <a:rPr lang="cs-CZ" dirty="0" err="1" smtClean="0"/>
              <a:t>sicherzustellen</a:t>
            </a:r>
            <a:r>
              <a:rPr lang="cs-CZ" dirty="0" smtClean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cs-CZ" dirty="0" smtClean="0"/>
              <a:t>Es </a:t>
            </a:r>
            <a:r>
              <a:rPr lang="cs-CZ" dirty="0" err="1" smtClean="0"/>
              <a:t>muss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ausreichende</a:t>
            </a:r>
            <a:r>
              <a:rPr lang="cs-CZ" dirty="0" smtClean="0"/>
              <a:t> </a:t>
            </a:r>
            <a:r>
              <a:rPr lang="cs-CZ" dirty="0" err="1" smtClean="0"/>
              <a:t>Verkehrsdichte</a:t>
            </a:r>
            <a:r>
              <a:rPr lang="cs-CZ" dirty="0" smtClean="0"/>
              <a:t> </a:t>
            </a:r>
            <a:r>
              <a:rPr lang="cs-CZ" dirty="0" err="1" smtClean="0"/>
              <a:t>sichergestellt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– in der </a:t>
            </a:r>
            <a:r>
              <a:rPr lang="cs-CZ" dirty="0" err="1" smtClean="0"/>
              <a:t>Weise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es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minimalen</a:t>
            </a:r>
            <a:r>
              <a:rPr lang="cs-CZ" dirty="0" smtClean="0"/>
              <a:t> </a:t>
            </a:r>
            <a:r>
              <a:rPr lang="cs-CZ" dirty="0" err="1" smtClean="0"/>
              <a:t>Zeitverlust</a:t>
            </a:r>
            <a:r>
              <a:rPr lang="cs-CZ" dirty="0" smtClean="0"/>
              <a:t> </a:t>
            </a:r>
            <a:r>
              <a:rPr lang="cs-CZ" dirty="0" err="1" smtClean="0"/>
              <a:t>während</a:t>
            </a:r>
            <a:r>
              <a:rPr lang="cs-CZ" dirty="0" smtClean="0"/>
              <a:t> der </a:t>
            </a:r>
            <a:r>
              <a:rPr lang="cs-CZ" dirty="0" err="1" smtClean="0"/>
              <a:t>Fahrt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Warten</a:t>
            </a:r>
            <a:r>
              <a:rPr lang="cs-CZ" dirty="0" smtClean="0"/>
              <a:t> </a:t>
            </a:r>
            <a:r>
              <a:rPr lang="cs-CZ" dirty="0" err="1" smtClean="0"/>
              <a:t>kommt</a:t>
            </a:r>
            <a:r>
              <a:rPr lang="cs-CZ" dirty="0" smtClean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cs-CZ" dirty="0" err="1" smtClean="0"/>
              <a:t>Anhalten</a:t>
            </a:r>
            <a:r>
              <a:rPr lang="cs-CZ" dirty="0" smtClean="0"/>
              <a:t> der </a:t>
            </a:r>
            <a:r>
              <a:rPr lang="cs-CZ" dirty="0" err="1" smtClean="0"/>
              <a:t>Linien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den </a:t>
            </a:r>
            <a:r>
              <a:rPr lang="cs-CZ" dirty="0" err="1" smtClean="0"/>
              <a:t>Haltestellen</a:t>
            </a:r>
            <a:r>
              <a:rPr lang="cs-CZ" dirty="0" smtClean="0"/>
              <a:t> </a:t>
            </a:r>
            <a:r>
              <a:rPr lang="cs-CZ" dirty="0" err="1" smtClean="0"/>
              <a:t>müssen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Hinblick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Zeitkriterium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lokale</a:t>
            </a:r>
            <a:r>
              <a:rPr lang="cs-CZ" dirty="0" smtClean="0"/>
              <a:t> </a:t>
            </a:r>
            <a:r>
              <a:rPr lang="cs-CZ" dirty="0" err="1" smtClean="0"/>
              <a:t>Bedürfnisse</a:t>
            </a:r>
            <a:r>
              <a:rPr lang="cs-CZ" dirty="0" smtClean="0"/>
              <a:t> </a:t>
            </a:r>
            <a:r>
              <a:rPr lang="cs-CZ" dirty="0" err="1" smtClean="0"/>
              <a:t>organisiert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dirty="0" err="1" smtClean="0"/>
              <a:t>Grundsätze</a:t>
            </a:r>
            <a:r>
              <a:rPr lang="cs-CZ" b="1" i="1" dirty="0" smtClean="0"/>
              <a:t> der </a:t>
            </a:r>
            <a:r>
              <a:rPr lang="cs-CZ" b="1" i="1" dirty="0" err="1" smtClean="0"/>
              <a:t>Gestaltungslösungen</a:t>
            </a:r>
            <a:r>
              <a:rPr lang="cs-CZ" b="1" i="1" dirty="0" smtClean="0"/>
              <a:t> </a:t>
            </a:r>
            <a:r>
              <a:rPr lang="cs-CZ" b="1" i="1" dirty="0" err="1" smtClean="0"/>
              <a:t>Vorstadtverkehr</a:t>
            </a:r>
            <a:r>
              <a:rPr lang="cs-CZ" b="1" i="1" dirty="0" smtClean="0"/>
              <a:t>: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cs-CZ" dirty="0" err="1" smtClean="0"/>
              <a:t>Trennung</a:t>
            </a:r>
            <a:r>
              <a:rPr lang="cs-CZ" dirty="0" smtClean="0"/>
              <a:t> der </a:t>
            </a:r>
            <a:r>
              <a:rPr lang="cs-CZ" dirty="0" err="1" smtClean="0"/>
              <a:t>Personenverkehr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Lkw</a:t>
            </a:r>
            <a:r>
              <a:rPr lang="cs-CZ" dirty="0" smtClean="0"/>
              <a:t>-</a:t>
            </a:r>
            <a:r>
              <a:rPr lang="cs-CZ" dirty="0" err="1" smtClean="0"/>
              <a:t>Verkehr</a:t>
            </a:r>
            <a:r>
              <a:rPr lang="cs-CZ" dirty="0" smtClean="0"/>
              <a:t> in der </a:t>
            </a:r>
            <a:r>
              <a:rPr lang="cs-CZ" dirty="0" err="1" smtClean="0"/>
              <a:t>Stadt</a:t>
            </a:r>
            <a:r>
              <a:rPr lang="cs-CZ" dirty="0" smtClean="0"/>
              <a:t>. </a:t>
            </a:r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Lkw</a:t>
            </a:r>
            <a:r>
              <a:rPr lang="cs-CZ" dirty="0" smtClean="0"/>
              <a:t>-</a:t>
            </a:r>
            <a:r>
              <a:rPr lang="cs-CZ" dirty="0" err="1" smtClean="0"/>
              <a:t>Verkehr</a:t>
            </a:r>
            <a:r>
              <a:rPr lang="cs-CZ" dirty="0" smtClean="0"/>
              <a:t> </a:t>
            </a:r>
            <a:r>
              <a:rPr lang="cs-CZ" dirty="0" err="1" smtClean="0"/>
              <a:t>sollen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Umwege</a:t>
            </a:r>
            <a:r>
              <a:rPr lang="cs-CZ" dirty="0" smtClean="0"/>
              <a:t> </a:t>
            </a:r>
            <a:r>
              <a:rPr lang="cs-CZ" dirty="0" err="1" smtClean="0"/>
              <a:t>außerhalb</a:t>
            </a:r>
            <a:r>
              <a:rPr lang="cs-CZ" dirty="0" smtClean="0"/>
              <a:t> der </a:t>
            </a:r>
            <a:r>
              <a:rPr lang="cs-CZ" dirty="0" err="1" smtClean="0"/>
              <a:t>Stadt</a:t>
            </a:r>
            <a:r>
              <a:rPr lang="cs-CZ" dirty="0" smtClean="0"/>
              <a:t> </a:t>
            </a:r>
            <a:r>
              <a:rPr lang="cs-CZ" dirty="0" err="1" smtClean="0"/>
              <a:t>verlegt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 err="1" smtClean="0"/>
              <a:t>Trennung</a:t>
            </a:r>
            <a:r>
              <a:rPr lang="cs-CZ" dirty="0" smtClean="0"/>
              <a:t> des </a:t>
            </a:r>
            <a:r>
              <a:rPr lang="cs-CZ" dirty="0" err="1" smtClean="0"/>
              <a:t>Fernverkehrs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Vorstadtverkehrs</a:t>
            </a:r>
            <a:r>
              <a:rPr lang="cs-CZ" dirty="0" smtClean="0"/>
              <a:t>. 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 err="1" smtClean="0"/>
              <a:t>Führung</a:t>
            </a:r>
            <a:r>
              <a:rPr lang="cs-CZ" dirty="0" smtClean="0"/>
              <a:t> des </a:t>
            </a:r>
            <a:r>
              <a:rPr lang="cs-CZ" dirty="0" err="1" smtClean="0"/>
              <a:t>Vorstadtverkehrs</a:t>
            </a:r>
            <a:r>
              <a:rPr lang="cs-CZ" dirty="0" smtClean="0"/>
              <a:t>, </a:t>
            </a:r>
            <a:r>
              <a:rPr lang="cs-CZ" dirty="0" err="1" smtClean="0"/>
              <a:t>Bahn</a:t>
            </a:r>
            <a:r>
              <a:rPr lang="cs-CZ" dirty="0" smtClean="0"/>
              <a:t>, </a:t>
            </a:r>
            <a:r>
              <a:rPr lang="cs-CZ" dirty="0" err="1" smtClean="0"/>
              <a:t>Schnellbahn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Fernverkehrs</a:t>
            </a:r>
            <a:r>
              <a:rPr lang="cs-CZ" dirty="0" smtClean="0"/>
              <a:t> durch </a:t>
            </a:r>
            <a:r>
              <a:rPr lang="cs-CZ" dirty="0" err="1" smtClean="0"/>
              <a:t>Stadtzentrum</a:t>
            </a:r>
            <a:r>
              <a:rPr lang="cs-CZ" dirty="0" smtClean="0"/>
              <a:t>.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 err="1" smtClean="0"/>
              <a:t>Sicherstellung</a:t>
            </a:r>
            <a:r>
              <a:rPr lang="cs-CZ" dirty="0" smtClean="0"/>
              <a:t> </a:t>
            </a:r>
            <a:r>
              <a:rPr lang="cs-CZ" dirty="0" err="1" smtClean="0"/>
              <a:t>völlige</a:t>
            </a:r>
            <a:r>
              <a:rPr lang="cs-CZ" dirty="0" smtClean="0"/>
              <a:t> </a:t>
            </a:r>
            <a:r>
              <a:rPr lang="cs-CZ" dirty="0" err="1" smtClean="0"/>
              <a:t>Anbindung</a:t>
            </a:r>
            <a:r>
              <a:rPr lang="cs-CZ" dirty="0" smtClean="0"/>
              <a:t> des </a:t>
            </a:r>
            <a:r>
              <a:rPr lang="cs-CZ" dirty="0" err="1" smtClean="0"/>
              <a:t>Vorstadtverkehrs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Fern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Stadtverkehr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pPr marL="0" indent="0" algn="just">
              <a:buNone/>
            </a:pPr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dirty="0" err="1" smtClean="0"/>
              <a:t>Anforderungen</a:t>
            </a:r>
            <a:r>
              <a:rPr lang="cs-CZ" b="1" i="1" dirty="0" smtClean="0"/>
              <a:t>, </a:t>
            </a:r>
            <a:r>
              <a:rPr lang="cs-CZ" b="1" i="1" dirty="0" err="1" smtClean="0"/>
              <a:t>die</a:t>
            </a:r>
            <a:r>
              <a:rPr lang="cs-CZ" b="1" i="1" dirty="0" smtClean="0"/>
              <a:t> </a:t>
            </a:r>
            <a:r>
              <a:rPr lang="cs-CZ" b="1" i="1" dirty="0" err="1" smtClean="0"/>
              <a:t>an</a:t>
            </a:r>
            <a:r>
              <a:rPr lang="cs-CZ" b="1" i="1" dirty="0" smtClean="0"/>
              <a:t> </a:t>
            </a:r>
            <a:r>
              <a:rPr lang="cs-CZ" b="1" i="1" dirty="0" err="1" smtClean="0"/>
              <a:t>Vorstadtverkehr</a:t>
            </a:r>
            <a:r>
              <a:rPr lang="cs-CZ" b="1" i="1" dirty="0" smtClean="0"/>
              <a:t> </a:t>
            </a:r>
            <a:r>
              <a:rPr lang="cs-CZ" b="1" i="1" dirty="0" err="1" smtClean="0"/>
              <a:t>gelegt</a:t>
            </a:r>
            <a:r>
              <a:rPr lang="cs-CZ" b="1" i="1" dirty="0" smtClean="0"/>
              <a:t> </a:t>
            </a:r>
            <a:r>
              <a:rPr lang="cs-CZ" b="1" i="1" dirty="0" err="1" smtClean="0"/>
              <a:t>werden</a:t>
            </a:r>
            <a:r>
              <a:rPr lang="cs-CZ" b="1" i="1" dirty="0" smtClean="0"/>
              <a:t>: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Transportgeschwindigkeit</a:t>
            </a:r>
            <a:r>
              <a:rPr lang="cs-CZ" dirty="0" smtClean="0"/>
              <a:t>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Anzahl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Verbindungen</a:t>
            </a:r>
            <a:r>
              <a:rPr lang="cs-CZ" dirty="0" smtClean="0"/>
              <a:t>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Regelmäßigkeit</a:t>
            </a:r>
            <a:r>
              <a:rPr lang="cs-CZ" dirty="0" smtClean="0"/>
              <a:t>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Komfort,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Sicherheit</a:t>
            </a:r>
            <a:r>
              <a:rPr lang="cs-CZ" dirty="0" smtClean="0"/>
              <a:t>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Zuverlässigkeit</a:t>
            </a:r>
            <a:r>
              <a:rPr lang="cs-CZ" dirty="0" smtClean="0"/>
              <a:t>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Fahrpreis</a:t>
            </a:r>
            <a:r>
              <a:rPr lang="cs-CZ" dirty="0" smtClean="0"/>
              <a:t>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Höflichkeit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Entgegenkommen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b="1" dirty="0" err="1" smtClean="0"/>
              <a:t>Organisation</a:t>
            </a:r>
            <a:r>
              <a:rPr lang="cs-CZ" b="1" dirty="0" smtClean="0"/>
              <a:t> des </a:t>
            </a:r>
            <a:r>
              <a:rPr lang="cs-CZ" b="1" dirty="0" err="1" smtClean="0"/>
              <a:t>Vorstadtverkehrs</a:t>
            </a:r>
            <a:r>
              <a:rPr lang="cs-CZ" b="1" dirty="0" smtClean="0"/>
              <a:t> </a:t>
            </a:r>
            <a:r>
              <a:rPr lang="cs-CZ" b="1" dirty="0" err="1" smtClean="0"/>
              <a:t>und</a:t>
            </a:r>
            <a:r>
              <a:rPr lang="cs-CZ" b="1" dirty="0" smtClean="0"/>
              <a:t> </a:t>
            </a:r>
            <a:r>
              <a:rPr lang="cs-CZ" b="1" dirty="0" err="1" smtClean="0"/>
              <a:t>Arten</a:t>
            </a:r>
            <a:r>
              <a:rPr lang="cs-CZ" b="1" dirty="0" smtClean="0"/>
              <a:t> der </a:t>
            </a:r>
            <a:r>
              <a:rPr lang="cs-CZ" b="1" dirty="0" err="1" smtClean="0"/>
              <a:t>Fahrpläne</a:t>
            </a:r>
            <a:r>
              <a:rPr lang="cs-CZ" b="1" dirty="0" smtClean="0"/>
              <a:t>:</a:t>
            </a:r>
            <a:r>
              <a:rPr lang="cs-CZ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i="1" dirty="0" err="1" smtClean="0"/>
              <a:t>Betrieb</a:t>
            </a:r>
            <a:r>
              <a:rPr lang="cs-CZ" i="1" dirty="0" smtClean="0"/>
              <a:t> des </a:t>
            </a:r>
            <a:r>
              <a:rPr lang="cs-CZ" i="1" dirty="0" err="1" smtClean="0"/>
              <a:t>Vorstadtverkehrs</a:t>
            </a:r>
            <a:r>
              <a:rPr lang="cs-CZ" i="1" dirty="0" smtClean="0"/>
              <a:t> </a:t>
            </a:r>
            <a:r>
              <a:rPr lang="cs-CZ" i="1" dirty="0" err="1" smtClean="0"/>
              <a:t>auf</a:t>
            </a:r>
            <a:r>
              <a:rPr lang="cs-CZ" i="1" dirty="0" smtClean="0"/>
              <a:t> </a:t>
            </a:r>
            <a:r>
              <a:rPr lang="cs-CZ" i="1" dirty="0" err="1" smtClean="0"/>
              <a:t>gemeinsamer</a:t>
            </a:r>
            <a:r>
              <a:rPr lang="cs-CZ" i="1" dirty="0" smtClean="0"/>
              <a:t> </a:t>
            </a:r>
            <a:r>
              <a:rPr lang="cs-CZ" i="1" dirty="0" err="1" smtClean="0"/>
              <a:t>Transportstrecke</a:t>
            </a:r>
            <a:r>
              <a:rPr lang="cs-CZ" i="1" dirty="0" smtClean="0"/>
              <a:t> </a:t>
            </a:r>
            <a:r>
              <a:rPr lang="cs-CZ" i="1" dirty="0" err="1" smtClean="0"/>
              <a:t>mit</a:t>
            </a:r>
            <a:r>
              <a:rPr lang="cs-CZ" i="1" dirty="0" smtClean="0"/>
              <a:t> </a:t>
            </a:r>
            <a:r>
              <a:rPr lang="cs-CZ" i="1" dirty="0" err="1" smtClean="0"/>
              <a:t>anderer</a:t>
            </a:r>
            <a:r>
              <a:rPr lang="cs-CZ" i="1" dirty="0" smtClean="0"/>
              <a:t> </a:t>
            </a:r>
            <a:r>
              <a:rPr lang="cs-CZ" i="1" dirty="0" err="1" smtClean="0"/>
              <a:t>Verkehr</a:t>
            </a:r>
            <a:r>
              <a:rPr lang="cs-CZ" i="1" dirty="0" smtClean="0"/>
              <a:t> (vor </a:t>
            </a:r>
            <a:r>
              <a:rPr lang="cs-CZ" i="1" dirty="0" err="1" smtClean="0"/>
              <a:t>alle</a:t>
            </a:r>
            <a:r>
              <a:rPr lang="cs-CZ" i="1" dirty="0" smtClean="0"/>
              <a:t> </a:t>
            </a:r>
            <a:r>
              <a:rPr lang="cs-CZ" i="1" dirty="0" err="1" smtClean="0"/>
              <a:t>Straßenverkehr</a:t>
            </a:r>
            <a:r>
              <a:rPr lang="cs-CZ" i="1" dirty="0" smtClean="0"/>
              <a:t>)</a:t>
            </a:r>
            <a:r>
              <a:rPr lang="cs-CZ" dirty="0" smtClean="0"/>
              <a:t> -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weniger</a:t>
            </a:r>
            <a:r>
              <a:rPr lang="cs-CZ" dirty="0" smtClean="0"/>
              <a:t> </a:t>
            </a:r>
            <a:r>
              <a:rPr lang="cs-CZ" dirty="0" err="1" smtClean="0"/>
              <a:t>kapitalintensive</a:t>
            </a:r>
            <a:r>
              <a:rPr lang="cs-CZ" dirty="0" smtClean="0"/>
              <a:t> Variante, </a:t>
            </a:r>
            <a:r>
              <a:rPr lang="cs-CZ" dirty="0" err="1" smtClean="0"/>
              <a:t>wo</a:t>
            </a:r>
            <a:r>
              <a:rPr lang="cs-CZ" dirty="0" smtClean="0"/>
              <a:t> </a:t>
            </a:r>
            <a:r>
              <a:rPr lang="cs-CZ" dirty="0" err="1" smtClean="0"/>
              <a:t>sollte</a:t>
            </a:r>
            <a:r>
              <a:rPr lang="cs-CZ" dirty="0" smtClean="0"/>
              <a:t> </a:t>
            </a:r>
            <a:r>
              <a:rPr lang="cs-CZ" dirty="0" err="1" smtClean="0"/>
              <a:t>Vorstadtverkehr</a:t>
            </a:r>
            <a:r>
              <a:rPr lang="cs-CZ" dirty="0" smtClean="0"/>
              <a:t> </a:t>
            </a:r>
            <a:r>
              <a:rPr lang="cs-CZ" dirty="0" err="1" smtClean="0"/>
              <a:t>während</a:t>
            </a:r>
            <a:r>
              <a:rPr lang="cs-CZ" dirty="0" smtClean="0"/>
              <a:t> </a:t>
            </a:r>
            <a:r>
              <a:rPr lang="cs-CZ" dirty="0" err="1" smtClean="0"/>
              <a:t>morgens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nachmittags</a:t>
            </a:r>
            <a:r>
              <a:rPr lang="cs-CZ" dirty="0" smtClean="0"/>
              <a:t> </a:t>
            </a:r>
            <a:r>
              <a:rPr lang="cs-CZ" dirty="0" err="1" smtClean="0"/>
              <a:t>Spitze</a:t>
            </a:r>
            <a:r>
              <a:rPr lang="cs-CZ" dirty="0" smtClean="0"/>
              <a:t> </a:t>
            </a:r>
            <a:r>
              <a:rPr lang="cs-CZ" dirty="0" err="1" smtClean="0"/>
              <a:t>begünstigt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, </a:t>
            </a:r>
            <a:r>
              <a:rPr lang="cs-CZ" dirty="0" err="1" smtClean="0"/>
              <a:t>aber</a:t>
            </a:r>
            <a:r>
              <a:rPr lang="cs-CZ" dirty="0" smtClean="0"/>
              <a:t> es </a:t>
            </a:r>
            <a:r>
              <a:rPr lang="cs-CZ" dirty="0" err="1" smtClean="0"/>
              <a:t>herrschen</a:t>
            </a:r>
            <a:r>
              <a:rPr lang="cs-CZ" dirty="0" smtClean="0"/>
              <a:t> </a:t>
            </a:r>
            <a:r>
              <a:rPr lang="cs-CZ" dirty="0" err="1" smtClean="0"/>
              <a:t>hier</a:t>
            </a:r>
            <a:r>
              <a:rPr lang="cs-CZ" dirty="0" smtClean="0"/>
              <a:t> </a:t>
            </a:r>
            <a:r>
              <a:rPr lang="cs-CZ" dirty="0" err="1" smtClean="0"/>
              <a:t>Betriebsprobleme</a:t>
            </a:r>
            <a:r>
              <a:rPr lang="cs-CZ" dirty="0" smtClean="0"/>
              <a:t> (z. B. </a:t>
            </a:r>
            <a:r>
              <a:rPr lang="cs-CZ" dirty="0" err="1" smtClean="0"/>
              <a:t>Durchlässigkeit</a:t>
            </a:r>
            <a:r>
              <a:rPr lang="cs-CZ" dirty="0" smtClean="0"/>
              <a:t> der </a:t>
            </a:r>
            <a:r>
              <a:rPr lang="cs-CZ" dirty="0" err="1" smtClean="0"/>
              <a:t>Linien</a:t>
            </a:r>
            <a:r>
              <a:rPr lang="cs-CZ" dirty="0" smtClean="0"/>
              <a:t>)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Zusammenhang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gleichzeitigen</a:t>
            </a:r>
            <a:r>
              <a:rPr lang="cs-CZ" dirty="0" smtClean="0"/>
              <a:t> </a:t>
            </a:r>
            <a:r>
              <a:rPr lang="cs-CZ" dirty="0" err="1" smtClean="0"/>
              <a:t>Betrieb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anderem</a:t>
            </a:r>
            <a:r>
              <a:rPr lang="cs-CZ" dirty="0" smtClean="0"/>
              <a:t> </a:t>
            </a:r>
            <a:r>
              <a:rPr lang="cs-CZ" dirty="0" err="1" smtClean="0"/>
              <a:t>Verkehr</a:t>
            </a:r>
            <a:r>
              <a:rPr lang="cs-CZ" dirty="0" smtClean="0"/>
              <a:t> in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Straßenverkehr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Vorstadt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Verbindungen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gemeinsamen</a:t>
            </a:r>
            <a:r>
              <a:rPr lang="cs-CZ" dirty="0" smtClean="0"/>
              <a:t> </a:t>
            </a:r>
            <a:r>
              <a:rPr lang="cs-CZ" dirty="0" err="1" smtClean="0"/>
              <a:t>Straßennetz</a:t>
            </a:r>
            <a:r>
              <a:rPr lang="cs-CZ" dirty="0" smtClean="0"/>
              <a:t> des S-</a:t>
            </a:r>
            <a:r>
              <a:rPr lang="cs-CZ" dirty="0" err="1" smtClean="0"/>
              <a:t>Bahn</a:t>
            </a:r>
            <a:r>
              <a:rPr lang="cs-CZ" dirty="0" smtClean="0"/>
              <a:t>-</a:t>
            </a:r>
            <a:r>
              <a:rPr lang="cs-CZ" dirty="0" err="1" smtClean="0"/>
              <a:t>Verkehrs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Mischbetrieb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anderen</a:t>
            </a:r>
            <a:r>
              <a:rPr lang="cs-CZ" dirty="0" smtClean="0"/>
              <a:t> </a:t>
            </a:r>
            <a:r>
              <a:rPr lang="cs-CZ" dirty="0" err="1" smtClean="0"/>
              <a:t>Arten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Bahnen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Betrieb</a:t>
            </a:r>
            <a:r>
              <a:rPr lang="cs-CZ" i="1" dirty="0" smtClean="0"/>
              <a:t> des </a:t>
            </a:r>
            <a:r>
              <a:rPr lang="cs-CZ" i="1" dirty="0" err="1" smtClean="0"/>
              <a:t>Vorstadtverkehrs</a:t>
            </a:r>
            <a:r>
              <a:rPr lang="cs-CZ" i="1" dirty="0" smtClean="0"/>
              <a:t> </a:t>
            </a:r>
            <a:r>
              <a:rPr lang="cs-CZ" i="1" dirty="0" err="1" smtClean="0"/>
              <a:t>auf</a:t>
            </a:r>
            <a:r>
              <a:rPr lang="cs-CZ" i="1" dirty="0" smtClean="0"/>
              <a:t> </a:t>
            </a:r>
            <a:r>
              <a:rPr lang="cs-CZ" i="1" dirty="0" err="1" smtClean="0"/>
              <a:t>spezielle</a:t>
            </a:r>
            <a:r>
              <a:rPr lang="cs-CZ" i="1" dirty="0" smtClean="0"/>
              <a:t> </a:t>
            </a:r>
            <a:r>
              <a:rPr lang="cs-CZ" i="1" dirty="0" err="1" smtClean="0"/>
              <a:t>Transportstrecke</a:t>
            </a:r>
            <a:r>
              <a:rPr lang="cs-CZ" dirty="0" smtClean="0"/>
              <a:t> – es </a:t>
            </a:r>
            <a:r>
              <a:rPr lang="cs-CZ" dirty="0" err="1" smtClean="0"/>
              <a:t>geht</a:t>
            </a:r>
            <a:r>
              <a:rPr lang="cs-CZ" dirty="0" smtClean="0"/>
              <a:t> um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sehr</a:t>
            </a:r>
            <a:r>
              <a:rPr lang="cs-CZ" dirty="0" smtClean="0"/>
              <a:t> </a:t>
            </a:r>
            <a:r>
              <a:rPr lang="cs-CZ" dirty="0" err="1" smtClean="0"/>
              <a:t>kapitalintensive</a:t>
            </a:r>
            <a:r>
              <a:rPr lang="cs-CZ" dirty="0" smtClean="0"/>
              <a:t> Variante, </a:t>
            </a:r>
            <a:r>
              <a:rPr lang="cs-CZ" dirty="0" err="1" smtClean="0"/>
              <a:t>aber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Transportwege</a:t>
            </a:r>
            <a:r>
              <a:rPr lang="cs-CZ" dirty="0" smtClean="0"/>
              <a:t> </a:t>
            </a:r>
            <a:r>
              <a:rPr lang="cs-CZ" dirty="0" err="1" smtClean="0"/>
              <a:t>ermöglichen</a:t>
            </a:r>
            <a:r>
              <a:rPr lang="cs-CZ" dirty="0" smtClean="0"/>
              <a:t> </a:t>
            </a:r>
            <a:r>
              <a:rPr lang="cs-CZ" dirty="0" err="1" smtClean="0"/>
              <a:t>sehr</a:t>
            </a:r>
            <a:r>
              <a:rPr lang="cs-CZ" dirty="0" smtClean="0"/>
              <a:t> </a:t>
            </a:r>
            <a:r>
              <a:rPr lang="cs-CZ" dirty="0" err="1" smtClean="0"/>
              <a:t>hohen</a:t>
            </a:r>
            <a:r>
              <a:rPr lang="cs-CZ" dirty="0" smtClean="0"/>
              <a:t> </a:t>
            </a:r>
            <a:r>
              <a:rPr lang="cs-CZ" dirty="0" err="1" smtClean="0"/>
              <a:t>Durchlauf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Fähigkeit</a:t>
            </a:r>
            <a:r>
              <a:rPr lang="cs-CZ" dirty="0" smtClean="0"/>
              <a:t> </a:t>
            </a:r>
            <a:r>
              <a:rPr lang="cs-CZ" dirty="0" err="1" smtClean="0"/>
              <a:t>qualitativ</a:t>
            </a:r>
            <a:r>
              <a:rPr lang="cs-CZ" dirty="0" smtClean="0"/>
              <a:t> </a:t>
            </a:r>
            <a:r>
              <a:rPr lang="cs-CZ" dirty="0" err="1" smtClean="0"/>
              <a:t>hochwertige</a:t>
            </a:r>
            <a:r>
              <a:rPr lang="cs-CZ" dirty="0" smtClean="0"/>
              <a:t> </a:t>
            </a:r>
            <a:r>
              <a:rPr lang="cs-CZ" dirty="0" err="1" smtClean="0"/>
              <a:t>Transportdienstleistungen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Pendler</a:t>
            </a:r>
            <a:r>
              <a:rPr lang="cs-CZ" dirty="0" smtClean="0"/>
              <a:t>-Bus-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erreichen</a:t>
            </a:r>
            <a:r>
              <a:rPr lang="cs-CZ" dirty="0" smtClean="0"/>
              <a:t>, </a:t>
            </a:r>
            <a:r>
              <a:rPr lang="cs-CZ" dirty="0" err="1" smtClean="0"/>
              <a:t>getrennten</a:t>
            </a:r>
            <a:r>
              <a:rPr lang="cs-CZ" dirty="0" smtClean="0"/>
              <a:t> </a:t>
            </a:r>
            <a:r>
              <a:rPr lang="cs-CZ" dirty="0" err="1" smtClean="0"/>
              <a:t>Fahrspuren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bauen</a:t>
            </a:r>
            <a:r>
              <a:rPr lang="cs-CZ" dirty="0" smtClean="0"/>
              <a:t> oder </a:t>
            </a:r>
            <a:r>
              <a:rPr lang="cs-CZ" dirty="0" err="1" smtClean="0"/>
              <a:t>einen</a:t>
            </a:r>
            <a:r>
              <a:rPr lang="cs-CZ" dirty="0" smtClean="0"/>
              <a:t> </a:t>
            </a:r>
            <a:r>
              <a:rPr lang="cs-CZ" dirty="0" err="1" smtClean="0"/>
              <a:t>ausgesparten</a:t>
            </a:r>
            <a:r>
              <a:rPr lang="cs-CZ" dirty="0" smtClean="0"/>
              <a:t> </a:t>
            </a:r>
            <a:r>
              <a:rPr lang="cs-CZ" dirty="0" err="1" smtClean="0"/>
              <a:t>Verkehrsweg</a:t>
            </a:r>
            <a:r>
              <a:rPr lang="cs-CZ" dirty="0" smtClean="0"/>
              <a:t>, der </a:t>
            </a:r>
            <a:r>
              <a:rPr lang="cs-CZ" dirty="0" err="1" smtClean="0"/>
              <a:t>Schienenverkehr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vollständig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typisches</a:t>
            </a:r>
            <a:r>
              <a:rPr lang="cs-CZ" dirty="0" smtClean="0"/>
              <a:t> </a:t>
            </a:r>
            <a:r>
              <a:rPr lang="cs-CZ" dirty="0" err="1" smtClean="0"/>
              <a:t>Beispiel</a:t>
            </a:r>
            <a:r>
              <a:rPr lang="cs-CZ" dirty="0" smtClean="0"/>
              <a:t> </a:t>
            </a:r>
            <a:r>
              <a:rPr lang="cs-CZ" dirty="0" err="1" smtClean="0"/>
              <a:t>Bahn</a:t>
            </a:r>
            <a:r>
              <a:rPr lang="cs-CZ" dirty="0" smtClean="0"/>
              <a:t> </a:t>
            </a:r>
            <a:r>
              <a:rPr lang="cs-CZ" dirty="0" err="1" smtClean="0"/>
              <a:t>Vorort</a:t>
            </a:r>
            <a:r>
              <a:rPr lang="cs-CZ" dirty="0" smtClean="0"/>
              <a:t>-S-</a:t>
            </a:r>
            <a:r>
              <a:rPr lang="cs-CZ" dirty="0" err="1" smtClean="0"/>
              <a:t>Bahn</a:t>
            </a:r>
            <a:r>
              <a:rPr lang="cs-CZ" dirty="0" smtClean="0"/>
              <a:t> in </a:t>
            </a:r>
            <a:r>
              <a:rPr lang="cs-CZ" dirty="0" err="1" smtClean="0"/>
              <a:t>Deutschland</a:t>
            </a:r>
            <a:r>
              <a:rPr lang="cs-CZ" smtClean="0"/>
              <a:t>.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252</Words>
  <Application>Microsoft Office PowerPoint</Application>
  <PresentationFormat>Širokoúhlá obrazovka</PresentationFormat>
  <Paragraphs>27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Personenverkehr und Transportwesens 7. Vorstadtverkehr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77</cp:revision>
  <dcterms:created xsi:type="dcterms:W3CDTF">2017-05-10T10:51:34Z</dcterms:created>
  <dcterms:modified xsi:type="dcterms:W3CDTF">2017-07-13T10:58:52Z</dcterms:modified>
</cp:coreProperties>
</file>