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3" r:id="rId4"/>
    <p:sldId id="298" r:id="rId5"/>
    <p:sldId id="299" r:id="rId6"/>
    <p:sldId id="296" r:id="rId7"/>
    <p:sldId id="294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4" autoAdjust="0"/>
    <p:restoredTop sz="94660"/>
  </p:normalViewPr>
  <p:slideViewPr>
    <p:cSldViewPr snapToGrid="0">
      <p:cViewPr varScale="1">
        <p:scale>
          <a:sx n="47" d="100"/>
          <a:sy n="47" d="100"/>
        </p:scale>
        <p:origin x="714" y="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5464" y="573438"/>
            <a:ext cx="11400915" cy="2541722"/>
          </a:xfrm>
        </p:spPr>
        <p:txBody>
          <a:bodyPr>
            <a:normAutofit/>
          </a:bodyPr>
          <a:lstStyle/>
          <a:p>
            <a:r>
              <a:rPr lang="de-DE" sz="3600" b="1" dirty="0"/>
              <a:t>Personenverkehr und Transportwesens</a:t>
            </a:r>
            <a:r>
              <a:rPr lang="cs-CZ" sz="3600"/>
              <a:t/>
            </a:r>
            <a:br>
              <a:rPr lang="cs-CZ" sz="3600"/>
            </a:br>
            <a:r>
              <a:rPr lang="cs-CZ" smtClean="0"/>
              <a:t>6</a:t>
            </a:r>
            <a:r>
              <a:rPr lang="cs-CZ" b="1" dirty="0" smtClean="0"/>
              <a:t>. </a:t>
            </a:r>
            <a:r>
              <a:rPr lang="cs-CZ" b="1" dirty="0" err="1" smtClean="0"/>
              <a:t>Unregelmäßigkeiten</a:t>
            </a:r>
            <a:r>
              <a:rPr lang="cs-CZ" b="1" dirty="0" smtClean="0"/>
              <a:t> </a:t>
            </a:r>
            <a:r>
              <a:rPr lang="cs-CZ" b="1" dirty="0" err="1" smtClean="0"/>
              <a:t>im</a:t>
            </a:r>
            <a:r>
              <a:rPr lang="cs-CZ" b="1" dirty="0" smtClean="0"/>
              <a:t> </a:t>
            </a:r>
            <a:r>
              <a:rPr lang="cs-CZ" b="1" dirty="0" err="1" smtClean="0"/>
              <a:t>Personenverkehr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27416"/>
            <a:ext cx="10515600" cy="514954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3200" b="1" dirty="0" err="1" smtClean="0"/>
              <a:t>Unregelmäßigkeitsarten</a:t>
            </a:r>
            <a:r>
              <a:rPr lang="cs-CZ" sz="3200" b="1" dirty="0" smtClean="0"/>
              <a:t> </a:t>
            </a:r>
            <a:r>
              <a:rPr lang="cs-CZ" sz="3200" b="1" dirty="0" err="1" smtClean="0"/>
              <a:t>im</a:t>
            </a:r>
            <a:r>
              <a:rPr lang="cs-CZ" sz="3200" b="1" dirty="0" smtClean="0"/>
              <a:t> </a:t>
            </a:r>
            <a:r>
              <a:rPr lang="cs-CZ" sz="3200" b="1" dirty="0" err="1" smtClean="0"/>
              <a:t>Personenverkehr</a:t>
            </a:r>
            <a:r>
              <a:rPr lang="cs-CZ" sz="3200" b="1" dirty="0" smtClean="0"/>
              <a:t>:</a:t>
            </a:r>
          </a:p>
          <a:p>
            <a:pPr marL="0" indent="0">
              <a:buNone/>
            </a:pPr>
            <a:endParaRPr lang="cs-CZ" sz="3200" dirty="0" smtClean="0"/>
          </a:p>
          <a:p>
            <a:pPr algn="just">
              <a:buNone/>
            </a:pPr>
            <a:r>
              <a:rPr lang="cs-CZ" sz="3200" dirty="0" smtClean="0"/>
              <a:t>	</a:t>
            </a:r>
            <a:r>
              <a:rPr lang="cs-CZ" sz="3200" dirty="0" err="1" smtClean="0"/>
              <a:t>Eine</a:t>
            </a:r>
            <a:r>
              <a:rPr lang="cs-CZ" sz="3200" dirty="0" smtClean="0"/>
              <a:t> </a:t>
            </a:r>
            <a:r>
              <a:rPr lang="cs-CZ" sz="3200" dirty="0" err="1" smtClean="0"/>
              <a:t>wichtige</a:t>
            </a:r>
            <a:r>
              <a:rPr lang="cs-CZ" sz="3200" dirty="0" smtClean="0"/>
              <a:t> </a:t>
            </a:r>
            <a:r>
              <a:rPr lang="cs-CZ" sz="3200" dirty="0" err="1" smtClean="0"/>
              <a:t>Voraussetzung</a:t>
            </a:r>
            <a:r>
              <a:rPr lang="cs-CZ" sz="3200" dirty="0" smtClean="0"/>
              <a:t> </a:t>
            </a:r>
            <a:r>
              <a:rPr lang="cs-CZ" sz="3200" dirty="0" err="1" smtClean="0"/>
              <a:t>für</a:t>
            </a:r>
            <a:r>
              <a:rPr lang="cs-CZ" sz="3200" dirty="0" smtClean="0"/>
              <a:t> </a:t>
            </a:r>
            <a:r>
              <a:rPr lang="cs-CZ" sz="3200" dirty="0" err="1" smtClean="0"/>
              <a:t>die</a:t>
            </a:r>
            <a:r>
              <a:rPr lang="cs-CZ" sz="3200" dirty="0" smtClean="0"/>
              <a:t> </a:t>
            </a:r>
            <a:r>
              <a:rPr lang="cs-CZ" sz="3200" dirty="0" err="1" smtClean="0"/>
              <a:t>Verbesserung</a:t>
            </a:r>
            <a:r>
              <a:rPr lang="cs-CZ" sz="3200" dirty="0" smtClean="0"/>
              <a:t> der </a:t>
            </a:r>
            <a:r>
              <a:rPr lang="cs-CZ" sz="3200" dirty="0" err="1" smtClean="0"/>
              <a:t>Qualität</a:t>
            </a:r>
            <a:r>
              <a:rPr lang="cs-CZ" sz="3200" dirty="0" smtClean="0"/>
              <a:t>, </a:t>
            </a:r>
            <a:r>
              <a:rPr lang="cs-CZ" sz="3200" dirty="0" err="1" smtClean="0"/>
              <a:t>Effizienz</a:t>
            </a:r>
            <a:r>
              <a:rPr lang="cs-CZ" sz="3200" dirty="0" smtClean="0"/>
              <a:t> </a:t>
            </a:r>
            <a:r>
              <a:rPr lang="cs-CZ" sz="3200" dirty="0" err="1" smtClean="0"/>
              <a:t>und</a:t>
            </a:r>
            <a:r>
              <a:rPr lang="cs-CZ" sz="3200" dirty="0" smtClean="0"/>
              <a:t> </a:t>
            </a:r>
            <a:r>
              <a:rPr lang="cs-CZ" sz="3200" dirty="0" err="1" smtClean="0"/>
              <a:t>Attraktivität</a:t>
            </a:r>
            <a:r>
              <a:rPr lang="cs-CZ" sz="3200" dirty="0" smtClean="0"/>
              <a:t> des </a:t>
            </a:r>
            <a:r>
              <a:rPr lang="cs-CZ" sz="3200" dirty="0" err="1" smtClean="0"/>
              <a:t>öffentlichen</a:t>
            </a:r>
            <a:r>
              <a:rPr lang="cs-CZ" sz="3200" dirty="0" smtClean="0"/>
              <a:t> </a:t>
            </a:r>
            <a:r>
              <a:rPr lang="cs-CZ" sz="3200" dirty="0" err="1" smtClean="0"/>
              <a:t>Verkehrs</a:t>
            </a:r>
            <a:r>
              <a:rPr lang="cs-CZ" sz="3200" dirty="0" smtClean="0"/>
              <a:t>, </a:t>
            </a:r>
            <a:r>
              <a:rPr lang="cs-CZ" sz="3200" dirty="0" err="1" smtClean="0"/>
              <a:t>ist</a:t>
            </a:r>
            <a:r>
              <a:rPr lang="cs-CZ" sz="3200" dirty="0" smtClean="0"/>
              <a:t> </a:t>
            </a:r>
            <a:r>
              <a:rPr lang="cs-CZ" sz="3200" dirty="0" err="1" smtClean="0"/>
              <a:t>die</a:t>
            </a:r>
            <a:r>
              <a:rPr lang="cs-CZ" sz="3200" dirty="0" smtClean="0"/>
              <a:t> </a:t>
            </a:r>
            <a:r>
              <a:rPr lang="cs-CZ" sz="3200" dirty="0" err="1" smtClean="0"/>
              <a:t>praktische</a:t>
            </a:r>
            <a:r>
              <a:rPr lang="cs-CZ" sz="3200" dirty="0" smtClean="0"/>
              <a:t> </a:t>
            </a:r>
            <a:r>
              <a:rPr lang="cs-CZ" sz="3200" dirty="0" err="1" smtClean="0"/>
              <a:t>Anwendung</a:t>
            </a:r>
            <a:r>
              <a:rPr lang="cs-CZ" sz="3200" dirty="0" smtClean="0"/>
              <a:t> der </a:t>
            </a:r>
            <a:r>
              <a:rPr lang="cs-CZ" sz="3200" dirty="0" err="1" smtClean="0"/>
              <a:t>operativen</a:t>
            </a:r>
            <a:r>
              <a:rPr lang="cs-CZ" sz="3200" dirty="0" smtClean="0"/>
              <a:t> </a:t>
            </a:r>
            <a:r>
              <a:rPr lang="cs-CZ" sz="3200" dirty="0" err="1" smtClean="0"/>
              <a:t>und</a:t>
            </a:r>
            <a:r>
              <a:rPr lang="cs-CZ" sz="3200" dirty="0" smtClean="0"/>
              <a:t> </a:t>
            </a:r>
            <a:r>
              <a:rPr lang="cs-CZ" sz="3200" dirty="0" err="1" smtClean="0"/>
              <a:t>organisatorischen</a:t>
            </a:r>
            <a:r>
              <a:rPr lang="cs-CZ" sz="3200" dirty="0" smtClean="0"/>
              <a:t> </a:t>
            </a:r>
            <a:r>
              <a:rPr lang="cs-CZ" sz="3200" dirty="0" err="1" smtClean="0"/>
              <a:t>Maßnahmen</a:t>
            </a:r>
            <a:r>
              <a:rPr lang="cs-CZ" sz="3200" dirty="0" smtClean="0"/>
              <a:t> des </a:t>
            </a:r>
            <a:r>
              <a:rPr lang="cs-CZ" sz="3200" dirty="0" err="1" smtClean="0"/>
              <a:t>Transportprozesses</a:t>
            </a:r>
            <a:r>
              <a:rPr lang="cs-CZ" sz="3200" dirty="0" smtClean="0"/>
              <a:t>, </a:t>
            </a:r>
            <a:r>
              <a:rPr lang="cs-CZ" sz="3200" dirty="0" err="1" smtClean="0"/>
              <a:t>effektive</a:t>
            </a:r>
            <a:r>
              <a:rPr lang="cs-CZ" sz="3200" dirty="0" smtClean="0"/>
              <a:t> </a:t>
            </a:r>
            <a:r>
              <a:rPr lang="cs-CZ" sz="3200" dirty="0" err="1" smtClean="0"/>
              <a:t>Planung</a:t>
            </a:r>
            <a:r>
              <a:rPr lang="cs-CZ" sz="3200" dirty="0" smtClean="0"/>
              <a:t>, </a:t>
            </a:r>
            <a:r>
              <a:rPr lang="cs-CZ" sz="3200" dirty="0" err="1" smtClean="0"/>
              <a:t>Bau</a:t>
            </a:r>
            <a:r>
              <a:rPr lang="cs-CZ" sz="3200" dirty="0" smtClean="0"/>
              <a:t> </a:t>
            </a:r>
            <a:r>
              <a:rPr lang="cs-CZ" sz="3200" dirty="0" err="1" smtClean="0"/>
              <a:t>und</a:t>
            </a:r>
            <a:r>
              <a:rPr lang="cs-CZ" sz="3200" dirty="0" smtClean="0"/>
              <a:t> </a:t>
            </a:r>
            <a:r>
              <a:rPr lang="cs-CZ" sz="3200" dirty="0" err="1" smtClean="0"/>
              <a:t>Renovierung</a:t>
            </a:r>
            <a:r>
              <a:rPr lang="cs-CZ" sz="3200" dirty="0" smtClean="0"/>
              <a:t> </a:t>
            </a:r>
            <a:r>
              <a:rPr lang="cs-CZ" sz="3200" dirty="0" err="1" smtClean="0"/>
              <a:t>von</a:t>
            </a:r>
            <a:r>
              <a:rPr lang="cs-CZ" sz="3200" dirty="0" smtClean="0"/>
              <a:t> </a:t>
            </a:r>
            <a:r>
              <a:rPr lang="cs-CZ" sz="3200" dirty="0" err="1" smtClean="0"/>
              <a:t>Einrichtungen</a:t>
            </a:r>
            <a:r>
              <a:rPr lang="cs-CZ" sz="3200" dirty="0" smtClean="0"/>
              <a:t> </a:t>
            </a:r>
            <a:r>
              <a:rPr lang="cs-CZ" sz="3200" dirty="0" err="1" smtClean="0"/>
              <a:t>für</a:t>
            </a:r>
            <a:r>
              <a:rPr lang="cs-CZ" sz="3200" dirty="0" smtClean="0"/>
              <a:t> </a:t>
            </a:r>
            <a:r>
              <a:rPr lang="cs-CZ" sz="3200" dirty="0" err="1" smtClean="0"/>
              <a:t>die</a:t>
            </a:r>
            <a:r>
              <a:rPr lang="cs-CZ" sz="3200" dirty="0" smtClean="0"/>
              <a:t> </a:t>
            </a:r>
            <a:r>
              <a:rPr lang="cs-CZ" sz="3200" dirty="0" err="1" smtClean="0"/>
              <a:t>Fahrgäste</a:t>
            </a:r>
            <a:r>
              <a:rPr lang="cs-CZ" sz="3200" dirty="0" smtClean="0"/>
              <a:t> </a:t>
            </a:r>
            <a:r>
              <a:rPr lang="cs-CZ" sz="3200" dirty="0" err="1" smtClean="0"/>
              <a:t>im</a:t>
            </a:r>
            <a:r>
              <a:rPr lang="cs-CZ" sz="3200" dirty="0" smtClean="0"/>
              <a:t> </a:t>
            </a:r>
            <a:r>
              <a:rPr lang="cs-CZ" sz="3200" dirty="0" err="1" smtClean="0"/>
              <a:t>Rahmen</a:t>
            </a:r>
            <a:r>
              <a:rPr lang="cs-CZ" sz="3200" dirty="0" smtClean="0"/>
              <a:t> </a:t>
            </a:r>
            <a:r>
              <a:rPr lang="cs-CZ" sz="3200" dirty="0" err="1" smtClean="0"/>
              <a:t>so</a:t>
            </a:r>
            <a:r>
              <a:rPr lang="cs-CZ" sz="3200" dirty="0" smtClean="0"/>
              <a:t> </a:t>
            </a:r>
            <a:r>
              <a:rPr lang="cs-CZ" sz="3200" dirty="0" err="1" smtClean="0"/>
              <a:t>genannten</a:t>
            </a:r>
            <a:r>
              <a:rPr lang="cs-CZ" sz="3200" dirty="0" smtClean="0"/>
              <a:t> </a:t>
            </a:r>
            <a:r>
              <a:rPr lang="cs-CZ" sz="3200" dirty="0" err="1" smtClean="0"/>
              <a:t>Integrierten</a:t>
            </a:r>
            <a:r>
              <a:rPr lang="cs-CZ" sz="3200" dirty="0" smtClean="0"/>
              <a:t> </a:t>
            </a:r>
            <a:r>
              <a:rPr lang="cs-CZ" sz="3200" dirty="0" err="1" smtClean="0"/>
              <a:t>Verkehrssystemen</a:t>
            </a:r>
            <a:r>
              <a:rPr lang="cs-CZ" sz="3200" dirty="0" smtClean="0"/>
              <a:t> </a:t>
            </a:r>
            <a:r>
              <a:rPr lang="cs-CZ" sz="3200" dirty="0" err="1" smtClean="0"/>
              <a:t>zu</a:t>
            </a:r>
            <a:r>
              <a:rPr lang="cs-CZ" sz="3200" dirty="0" smtClean="0"/>
              <a:t> </a:t>
            </a:r>
            <a:r>
              <a:rPr lang="cs-CZ" sz="3200" dirty="0" err="1" smtClean="0"/>
              <a:t>verbessern</a:t>
            </a:r>
            <a:r>
              <a:rPr lang="cs-CZ" sz="3200" dirty="0" smtClean="0"/>
              <a:t>. </a:t>
            </a:r>
            <a:r>
              <a:rPr lang="cs-CZ" sz="3200" dirty="0" err="1" smtClean="0"/>
              <a:t>Eine</a:t>
            </a:r>
            <a:r>
              <a:rPr lang="cs-CZ" sz="3200" dirty="0" smtClean="0"/>
              <a:t> </a:t>
            </a:r>
            <a:r>
              <a:rPr lang="cs-CZ" sz="3200" dirty="0" err="1" smtClean="0"/>
              <a:t>besondere</a:t>
            </a:r>
            <a:r>
              <a:rPr lang="cs-CZ" sz="3200" dirty="0" smtClean="0"/>
              <a:t> </a:t>
            </a:r>
            <a:r>
              <a:rPr lang="cs-CZ" sz="3200" dirty="0" err="1" smtClean="0"/>
              <a:t>Aufmerksamkeit</a:t>
            </a:r>
            <a:r>
              <a:rPr lang="cs-CZ" sz="3200" dirty="0" smtClean="0"/>
              <a:t> </a:t>
            </a:r>
            <a:r>
              <a:rPr lang="cs-CZ" sz="3200" dirty="0" err="1" smtClean="0"/>
              <a:t>sollte</a:t>
            </a:r>
            <a:r>
              <a:rPr lang="cs-CZ" sz="3200" dirty="0" smtClean="0"/>
              <a:t> </a:t>
            </a:r>
            <a:r>
              <a:rPr lang="cs-CZ" sz="3200" dirty="0" err="1" smtClean="0"/>
              <a:t>dabei</a:t>
            </a:r>
            <a:r>
              <a:rPr lang="cs-CZ" sz="3200" dirty="0" smtClean="0"/>
              <a:t> </a:t>
            </a:r>
            <a:r>
              <a:rPr lang="cs-CZ" sz="3200" dirty="0" err="1" smtClean="0"/>
              <a:t>auf</a:t>
            </a:r>
            <a:r>
              <a:rPr lang="cs-CZ" sz="3200" dirty="0" smtClean="0"/>
              <a:t> </a:t>
            </a:r>
            <a:r>
              <a:rPr lang="cs-CZ" sz="3200" dirty="0" err="1" smtClean="0"/>
              <a:t>die</a:t>
            </a:r>
            <a:r>
              <a:rPr lang="cs-CZ" sz="3200" dirty="0" smtClean="0"/>
              <a:t> Analyse der </a:t>
            </a:r>
            <a:r>
              <a:rPr lang="cs-CZ" sz="3200" dirty="0" err="1" smtClean="0"/>
              <a:t>Fahrgastströme</a:t>
            </a:r>
            <a:r>
              <a:rPr lang="cs-CZ" sz="3200" dirty="0" smtClean="0"/>
              <a:t> </a:t>
            </a:r>
            <a:r>
              <a:rPr lang="cs-CZ" sz="3200" dirty="0" err="1" smtClean="0"/>
              <a:t>und</a:t>
            </a:r>
            <a:r>
              <a:rPr lang="cs-CZ" sz="3200" dirty="0" smtClean="0"/>
              <a:t> </a:t>
            </a:r>
            <a:r>
              <a:rPr lang="cs-CZ" sz="3200" dirty="0" err="1" smtClean="0"/>
              <a:t>deren</a:t>
            </a:r>
            <a:r>
              <a:rPr lang="cs-CZ" sz="3200" dirty="0" smtClean="0"/>
              <a:t> </a:t>
            </a:r>
            <a:r>
              <a:rPr lang="cs-CZ" sz="3200" dirty="0" err="1" smtClean="0"/>
              <a:t>Intensitäten</a:t>
            </a:r>
            <a:r>
              <a:rPr lang="cs-CZ" sz="3200" dirty="0" smtClean="0"/>
              <a:t> </a:t>
            </a:r>
            <a:r>
              <a:rPr lang="cs-CZ" sz="3200" dirty="0" err="1" smtClean="0"/>
              <a:t>gewidmet</a:t>
            </a:r>
            <a:r>
              <a:rPr lang="cs-CZ" sz="3200" dirty="0" smtClean="0"/>
              <a:t> </a:t>
            </a:r>
            <a:r>
              <a:rPr lang="cs-CZ" sz="3200" dirty="0" err="1" smtClean="0"/>
              <a:t>werden</a:t>
            </a:r>
            <a:r>
              <a:rPr lang="cs-CZ" sz="3200" dirty="0" smtClean="0"/>
              <a:t>.</a:t>
            </a:r>
            <a:endParaRPr lang="cs-CZ" sz="32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548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1034041"/>
            <a:ext cx="10738503" cy="514292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cs-CZ" b="1" dirty="0" smtClean="0"/>
              <a:t>	</a:t>
            </a:r>
            <a:r>
              <a:rPr lang="cs-CZ" b="1" dirty="0" err="1" smtClean="0"/>
              <a:t>Fahrgaststrom</a:t>
            </a:r>
            <a:r>
              <a:rPr lang="cs-CZ" dirty="0" smtClean="0"/>
              <a:t> </a:t>
            </a:r>
            <a:r>
              <a:rPr lang="cs-CZ" dirty="0" err="1" smtClean="0"/>
              <a:t>bedeutet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Summe</a:t>
            </a:r>
            <a:r>
              <a:rPr lang="cs-CZ" dirty="0" smtClean="0"/>
              <a:t> </a:t>
            </a:r>
            <a:r>
              <a:rPr lang="cs-CZ" dirty="0" err="1" smtClean="0"/>
              <a:t>von</a:t>
            </a:r>
            <a:r>
              <a:rPr lang="cs-CZ" dirty="0" smtClean="0"/>
              <a:t> </a:t>
            </a:r>
            <a:r>
              <a:rPr lang="cs-CZ" dirty="0" err="1" smtClean="0"/>
              <a:t>transportierten</a:t>
            </a:r>
            <a:r>
              <a:rPr lang="cs-CZ" dirty="0" smtClean="0"/>
              <a:t> </a:t>
            </a:r>
            <a:r>
              <a:rPr lang="cs-CZ" dirty="0" err="1" smtClean="0"/>
              <a:t>Menschen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einem</a:t>
            </a:r>
            <a:r>
              <a:rPr lang="cs-CZ" dirty="0" smtClean="0"/>
              <a:t> </a:t>
            </a:r>
            <a:r>
              <a:rPr lang="cs-CZ" dirty="0" err="1" smtClean="0"/>
              <a:t>gewissen</a:t>
            </a:r>
            <a:r>
              <a:rPr lang="cs-CZ" dirty="0" smtClean="0"/>
              <a:t> Ort oder </a:t>
            </a:r>
            <a:r>
              <a:rPr lang="cs-CZ" dirty="0" err="1" smtClean="0"/>
              <a:t>auf</a:t>
            </a:r>
            <a:r>
              <a:rPr lang="cs-CZ" dirty="0" smtClean="0"/>
              <a:t> </a:t>
            </a:r>
            <a:r>
              <a:rPr lang="cs-CZ" dirty="0" err="1" smtClean="0"/>
              <a:t>einem</a:t>
            </a:r>
            <a:r>
              <a:rPr lang="cs-CZ" dirty="0" smtClean="0"/>
              <a:t> </a:t>
            </a:r>
            <a:r>
              <a:rPr lang="cs-CZ" dirty="0" err="1" smtClean="0"/>
              <a:t>Teil</a:t>
            </a:r>
            <a:r>
              <a:rPr lang="cs-CZ" dirty="0" smtClean="0"/>
              <a:t> in </a:t>
            </a:r>
            <a:r>
              <a:rPr lang="cs-CZ" dirty="0" err="1" smtClean="0"/>
              <a:t>einem</a:t>
            </a:r>
            <a:r>
              <a:rPr lang="cs-CZ" dirty="0" smtClean="0"/>
              <a:t> </a:t>
            </a:r>
            <a:r>
              <a:rPr lang="cs-CZ" dirty="0" err="1" smtClean="0"/>
              <a:t>bestimmten</a:t>
            </a:r>
            <a:r>
              <a:rPr lang="cs-CZ" dirty="0" smtClean="0"/>
              <a:t> </a:t>
            </a:r>
            <a:r>
              <a:rPr lang="cs-CZ" dirty="0" err="1" smtClean="0"/>
              <a:t>Zeitraum</a:t>
            </a:r>
            <a:r>
              <a:rPr lang="cs-CZ" dirty="0" smtClean="0"/>
              <a:t>. </a:t>
            </a:r>
            <a:r>
              <a:rPr lang="cs-CZ" dirty="0" err="1" smtClean="0"/>
              <a:t>Fahrgaststrom</a:t>
            </a:r>
            <a:r>
              <a:rPr lang="cs-CZ" dirty="0" smtClean="0"/>
              <a:t> </a:t>
            </a:r>
            <a:r>
              <a:rPr lang="cs-CZ" dirty="0" err="1" smtClean="0"/>
              <a:t>wird</a:t>
            </a:r>
            <a:r>
              <a:rPr lang="cs-CZ" dirty="0" smtClean="0"/>
              <a:t> durch </a:t>
            </a:r>
            <a:r>
              <a:rPr lang="cs-CZ" dirty="0" err="1" smtClean="0"/>
              <a:t>seine</a:t>
            </a:r>
            <a:r>
              <a:rPr lang="cs-CZ" dirty="0" smtClean="0"/>
              <a:t> </a:t>
            </a:r>
            <a:r>
              <a:rPr lang="cs-CZ" dirty="0" err="1" smtClean="0"/>
              <a:t>Intensität</a:t>
            </a:r>
            <a:r>
              <a:rPr lang="cs-CZ" dirty="0" smtClean="0"/>
              <a:t>, </a:t>
            </a:r>
            <a:r>
              <a:rPr lang="cs-CZ" dirty="0" err="1" smtClean="0"/>
              <a:t>d.h</a:t>
            </a:r>
            <a:r>
              <a:rPr lang="cs-CZ" dirty="0" smtClean="0"/>
              <a:t>.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Anzahl</a:t>
            </a:r>
            <a:r>
              <a:rPr lang="cs-CZ" dirty="0" smtClean="0"/>
              <a:t> der </a:t>
            </a:r>
            <a:r>
              <a:rPr lang="cs-CZ" dirty="0" err="1" smtClean="0"/>
              <a:t>Fahrgäste</a:t>
            </a:r>
            <a:r>
              <a:rPr lang="cs-CZ" dirty="0" smtClean="0"/>
              <a:t>,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transportiert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den </a:t>
            </a:r>
            <a:r>
              <a:rPr lang="cs-CZ" dirty="0" err="1" smtClean="0"/>
              <a:t>bestimmten</a:t>
            </a:r>
            <a:r>
              <a:rPr lang="cs-CZ" dirty="0" smtClean="0"/>
              <a:t> Ort oder </a:t>
            </a:r>
            <a:r>
              <a:rPr lang="cs-CZ" dirty="0" err="1" smtClean="0"/>
              <a:t>einer</a:t>
            </a:r>
            <a:r>
              <a:rPr lang="cs-CZ" dirty="0" smtClean="0"/>
              <a:t> </a:t>
            </a:r>
            <a:r>
              <a:rPr lang="cs-CZ" dirty="0" err="1" smtClean="0"/>
              <a:t>bestimmten</a:t>
            </a:r>
            <a:r>
              <a:rPr lang="cs-CZ" dirty="0" smtClean="0"/>
              <a:t> </a:t>
            </a:r>
            <a:r>
              <a:rPr lang="cs-CZ" dirty="0" err="1" smtClean="0"/>
              <a:t>Fläche</a:t>
            </a:r>
            <a:r>
              <a:rPr lang="cs-CZ" dirty="0" smtClean="0"/>
              <a:t> in </a:t>
            </a:r>
            <a:r>
              <a:rPr lang="cs-CZ" dirty="0" err="1" smtClean="0"/>
              <a:t>einem</a:t>
            </a:r>
            <a:r>
              <a:rPr lang="cs-CZ" dirty="0" smtClean="0"/>
              <a:t> </a:t>
            </a:r>
            <a:r>
              <a:rPr lang="cs-CZ" dirty="0" err="1" smtClean="0"/>
              <a:t>Zeitraum</a:t>
            </a:r>
            <a:r>
              <a:rPr lang="cs-CZ" dirty="0" smtClean="0"/>
              <a:t> </a:t>
            </a:r>
            <a:r>
              <a:rPr lang="cs-CZ" dirty="0" err="1" smtClean="0"/>
              <a:t>werden</a:t>
            </a:r>
            <a:r>
              <a:rPr lang="cs-CZ" dirty="0" smtClean="0"/>
              <a:t>, </a:t>
            </a:r>
            <a:r>
              <a:rPr lang="cs-CZ" dirty="0" err="1" smtClean="0"/>
              <a:t>definiert</a:t>
            </a:r>
            <a:r>
              <a:rPr lang="cs-CZ" dirty="0" smtClean="0"/>
              <a:t>.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 err="1" smtClean="0"/>
              <a:t>Bei</a:t>
            </a:r>
            <a:r>
              <a:rPr lang="cs-CZ" dirty="0" smtClean="0"/>
              <a:t> der Analyse </a:t>
            </a:r>
            <a:r>
              <a:rPr lang="cs-CZ" dirty="0" err="1" smtClean="0"/>
              <a:t>von</a:t>
            </a:r>
            <a:r>
              <a:rPr lang="cs-CZ" dirty="0" smtClean="0"/>
              <a:t> </a:t>
            </a:r>
            <a:r>
              <a:rPr lang="cs-CZ" dirty="0" err="1" smtClean="0"/>
              <a:t>Statistiken</a:t>
            </a:r>
            <a:r>
              <a:rPr lang="cs-CZ" dirty="0" smtClean="0"/>
              <a:t> </a:t>
            </a:r>
            <a:r>
              <a:rPr lang="cs-CZ" dirty="0" err="1" smtClean="0"/>
              <a:t>über</a:t>
            </a:r>
            <a:r>
              <a:rPr lang="cs-CZ" dirty="0" smtClean="0"/>
              <a:t> </a:t>
            </a:r>
            <a:r>
              <a:rPr lang="cs-CZ" dirty="0" err="1" smtClean="0"/>
              <a:t>Fahrgastströme</a:t>
            </a:r>
            <a:r>
              <a:rPr lang="cs-CZ" dirty="0" smtClean="0"/>
              <a:t> </a:t>
            </a:r>
            <a:r>
              <a:rPr lang="cs-CZ" dirty="0" err="1" smtClean="0"/>
              <a:t>können</a:t>
            </a:r>
            <a:r>
              <a:rPr lang="cs-CZ" dirty="0" smtClean="0"/>
              <a:t> </a:t>
            </a:r>
            <a:r>
              <a:rPr lang="cs-CZ" dirty="0" err="1" smtClean="0"/>
              <a:t>mehreren</a:t>
            </a:r>
            <a:r>
              <a:rPr lang="cs-CZ" dirty="0" smtClean="0"/>
              <a:t> </a:t>
            </a:r>
            <a:r>
              <a:rPr lang="cs-CZ" dirty="0" err="1" smtClean="0"/>
              <a:t>Arten</a:t>
            </a:r>
            <a:r>
              <a:rPr lang="cs-CZ" dirty="0" smtClean="0"/>
              <a:t> </a:t>
            </a:r>
            <a:r>
              <a:rPr lang="cs-CZ" dirty="0" err="1" smtClean="0"/>
              <a:t>von</a:t>
            </a:r>
            <a:r>
              <a:rPr lang="cs-CZ" dirty="0" smtClean="0"/>
              <a:t> </a:t>
            </a:r>
            <a:r>
              <a:rPr lang="cs-CZ" dirty="0" err="1" smtClean="0"/>
              <a:t>Unregelmäßigkeiten</a:t>
            </a:r>
            <a:r>
              <a:rPr lang="cs-CZ" dirty="0" smtClean="0"/>
              <a:t> </a:t>
            </a:r>
            <a:r>
              <a:rPr lang="cs-CZ" dirty="0" err="1" smtClean="0"/>
              <a:t>auftreten</a:t>
            </a:r>
            <a:r>
              <a:rPr lang="cs-CZ" dirty="0" smtClean="0"/>
              <a:t>, </a:t>
            </a:r>
            <a:r>
              <a:rPr lang="cs-CZ" dirty="0" err="1" smtClean="0"/>
              <a:t>die</a:t>
            </a:r>
            <a:r>
              <a:rPr lang="cs-CZ" dirty="0" smtClean="0"/>
              <a:t> durch </a:t>
            </a:r>
            <a:r>
              <a:rPr lang="cs-CZ" dirty="0" err="1" smtClean="0"/>
              <a:t>Zeit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Raum</a:t>
            </a:r>
            <a:r>
              <a:rPr lang="cs-CZ" dirty="0" smtClean="0"/>
              <a:t> in </a:t>
            </a:r>
            <a:r>
              <a:rPr lang="cs-CZ" dirty="0" err="1" smtClean="0"/>
              <a:t>zwei</a:t>
            </a:r>
            <a:r>
              <a:rPr lang="cs-CZ" dirty="0" smtClean="0"/>
              <a:t> </a:t>
            </a:r>
            <a:r>
              <a:rPr lang="cs-CZ" dirty="0" err="1" smtClean="0"/>
              <a:t>Gruppen</a:t>
            </a:r>
            <a:r>
              <a:rPr lang="cs-CZ" dirty="0" smtClean="0"/>
              <a:t> </a:t>
            </a:r>
            <a:r>
              <a:rPr lang="cs-CZ" dirty="0" err="1" smtClean="0"/>
              <a:t>unterteilt</a:t>
            </a:r>
            <a:r>
              <a:rPr lang="cs-CZ" dirty="0" smtClean="0"/>
              <a:t> </a:t>
            </a:r>
            <a:r>
              <a:rPr lang="cs-CZ" dirty="0" err="1" smtClean="0"/>
              <a:t>werden</a:t>
            </a:r>
            <a:r>
              <a:rPr lang="cs-CZ" dirty="0" smtClean="0"/>
              <a:t>: </a:t>
            </a:r>
            <a:r>
              <a:rPr lang="cs-CZ" b="1" dirty="0" err="1" smtClean="0"/>
              <a:t>zeitliche</a:t>
            </a:r>
            <a:r>
              <a:rPr lang="cs-CZ" b="1" dirty="0" smtClean="0"/>
              <a:t> </a:t>
            </a:r>
            <a:r>
              <a:rPr lang="cs-CZ" b="1" dirty="0" err="1" smtClean="0"/>
              <a:t>Unregelmäßigkeiten</a:t>
            </a:r>
            <a:r>
              <a:rPr lang="cs-CZ" b="1" dirty="0" smtClean="0"/>
              <a:t> </a:t>
            </a:r>
            <a:r>
              <a:rPr lang="cs-CZ" b="1" dirty="0" err="1" smtClean="0"/>
              <a:t>und</a:t>
            </a:r>
            <a:r>
              <a:rPr lang="cs-CZ" b="1" dirty="0" smtClean="0"/>
              <a:t> </a:t>
            </a:r>
            <a:r>
              <a:rPr lang="cs-CZ" b="1" dirty="0" err="1" smtClean="0"/>
              <a:t>räumliche</a:t>
            </a:r>
            <a:r>
              <a:rPr lang="cs-CZ" b="1" dirty="0" smtClean="0"/>
              <a:t> </a:t>
            </a:r>
            <a:r>
              <a:rPr lang="cs-CZ" b="1" dirty="0" err="1" smtClean="0"/>
              <a:t>Unregelmäßigkeiten</a:t>
            </a:r>
            <a:r>
              <a:rPr lang="cs-CZ" b="1" dirty="0" smtClean="0"/>
              <a:t>.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110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1034041"/>
            <a:ext cx="10738503" cy="514292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u="sng" dirty="0" err="1" smtClean="0"/>
              <a:t>Zeitliche</a:t>
            </a:r>
            <a:r>
              <a:rPr lang="cs-CZ" b="1" u="sng" dirty="0" smtClean="0"/>
              <a:t> </a:t>
            </a:r>
            <a:r>
              <a:rPr lang="cs-CZ" b="1" u="sng" dirty="0" err="1" smtClean="0"/>
              <a:t>Unregelmäßigkeiten</a:t>
            </a:r>
            <a:r>
              <a:rPr lang="cs-CZ" b="1" u="sng" dirty="0" smtClean="0"/>
              <a:t> </a:t>
            </a:r>
            <a:r>
              <a:rPr lang="cs-CZ" b="1" u="sng" dirty="0" err="1" smtClean="0"/>
              <a:t>werden</a:t>
            </a:r>
            <a:r>
              <a:rPr lang="cs-CZ" b="1" u="sng" dirty="0" smtClean="0"/>
              <a:t> </a:t>
            </a:r>
            <a:r>
              <a:rPr lang="cs-CZ" b="1" u="sng" dirty="0" err="1" smtClean="0"/>
              <a:t>wie</a:t>
            </a:r>
            <a:r>
              <a:rPr lang="cs-CZ" b="1" u="sng" dirty="0" smtClean="0"/>
              <a:t> </a:t>
            </a:r>
            <a:r>
              <a:rPr lang="cs-CZ" b="1" u="sng" dirty="0" err="1" smtClean="0"/>
              <a:t>folgt</a:t>
            </a:r>
            <a:r>
              <a:rPr lang="cs-CZ" b="1" u="sng" dirty="0" smtClean="0"/>
              <a:t> </a:t>
            </a:r>
            <a:r>
              <a:rPr lang="cs-CZ" b="1" u="sng" dirty="0" err="1" smtClean="0"/>
              <a:t>geteilt</a:t>
            </a:r>
            <a:r>
              <a:rPr lang="cs-CZ" b="1" u="sng" dirty="0" smtClean="0"/>
              <a:t>:</a:t>
            </a:r>
            <a:endParaRPr lang="cs-CZ" dirty="0" smtClean="0"/>
          </a:p>
          <a:p>
            <a:pPr lvl="0"/>
            <a:r>
              <a:rPr lang="cs-CZ" dirty="0" err="1" smtClean="0"/>
              <a:t>Veränderung</a:t>
            </a:r>
            <a:r>
              <a:rPr lang="cs-CZ" dirty="0" smtClean="0"/>
              <a:t> </a:t>
            </a:r>
            <a:r>
              <a:rPr lang="cs-CZ" dirty="0" err="1" smtClean="0"/>
              <a:t>im</a:t>
            </a:r>
            <a:r>
              <a:rPr lang="cs-CZ" dirty="0" smtClean="0"/>
              <a:t> </a:t>
            </a:r>
            <a:r>
              <a:rPr lang="cs-CZ" dirty="0" err="1" smtClean="0"/>
              <a:t>Anzahl</a:t>
            </a:r>
            <a:r>
              <a:rPr lang="cs-CZ" dirty="0" smtClean="0"/>
              <a:t> </a:t>
            </a:r>
            <a:r>
              <a:rPr lang="cs-CZ" dirty="0" err="1" smtClean="0"/>
              <a:t>von</a:t>
            </a:r>
            <a:r>
              <a:rPr lang="cs-CZ" dirty="0" smtClean="0"/>
              <a:t> </a:t>
            </a:r>
            <a:r>
              <a:rPr lang="cs-CZ" dirty="0" err="1" smtClean="0"/>
              <a:t>transportierten</a:t>
            </a:r>
            <a:r>
              <a:rPr lang="cs-CZ" dirty="0" smtClean="0"/>
              <a:t> </a:t>
            </a:r>
            <a:r>
              <a:rPr lang="cs-CZ" dirty="0" err="1" smtClean="0"/>
              <a:t>Menschen</a:t>
            </a:r>
            <a:r>
              <a:rPr lang="cs-CZ" dirty="0" smtClean="0"/>
              <a:t> nach </a:t>
            </a:r>
            <a:r>
              <a:rPr lang="cs-CZ" dirty="0" err="1" smtClean="0"/>
              <a:t>einem</a:t>
            </a:r>
            <a:r>
              <a:rPr lang="cs-CZ" dirty="0" smtClean="0"/>
              <a:t> </a:t>
            </a:r>
            <a:r>
              <a:rPr lang="cs-CZ" dirty="0" err="1" smtClean="0"/>
              <a:t>Jahr</a:t>
            </a:r>
            <a:r>
              <a:rPr lang="cs-CZ" dirty="0" smtClean="0"/>
              <a:t>,</a:t>
            </a:r>
          </a:p>
          <a:p>
            <a:pPr lvl="0"/>
            <a:r>
              <a:rPr lang="cs-CZ" dirty="0" err="1" smtClean="0"/>
              <a:t>Unregelmäßigkeiten</a:t>
            </a:r>
            <a:r>
              <a:rPr lang="cs-CZ" dirty="0" smtClean="0"/>
              <a:t> </a:t>
            </a:r>
            <a:r>
              <a:rPr lang="cs-CZ" dirty="0" err="1" smtClean="0"/>
              <a:t>zwischen</a:t>
            </a:r>
            <a:r>
              <a:rPr lang="cs-CZ" dirty="0" smtClean="0"/>
              <a:t> </a:t>
            </a:r>
            <a:r>
              <a:rPr lang="cs-CZ" dirty="0" err="1" smtClean="0"/>
              <a:t>Monat</a:t>
            </a:r>
            <a:r>
              <a:rPr lang="cs-CZ" dirty="0" smtClean="0"/>
              <a:t>,</a:t>
            </a:r>
          </a:p>
          <a:p>
            <a:pPr lvl="0"/>
            <a:r>
              <a:rPr lang="cs-CZ" dirty="0" err="1" smtClean="0"/>
              <a:t>Unregelmäßigkeiten</a:t>
            </a:r>
            <a:r>
              <a:rPr lang="cs-CZ" dirty="0" smtClean="0"/>
              <a:t> </a:t>
            </a:r>
            <a:r>
              <a:rPr lang="cs-CZ" dirty="0" err="1" smtClean="0"/>
              <a:t>zwischen</a:t>
            </a:r>
            <a:r>
              <a:rPr lang="cs-CZ" dirty="0" smtClean="0"/>
              <a:t> </a:t>
            </a:r>
            <a:r>
              <a:rPr lang="cs-CZ" dirty="0" err="1" smtClean="0"/>
              <a:t>Tagen</a:t>
            </a:r>
            <a:r>
              <a:rPr lang="cs-CZ" dirty="0" smtClean="0"/>
              <a:t>,</a:t>
            </a:r>
          </a:p>
          <a:p>
            <a:pPr lvl="0"/>
            <a:r>
              <a:rPr lang="cs-CZ" dirty="0" err="1" smtClean="0"/>
              <a:t>Stunden</a:t>
            </a:r>
            <a:r>
              <a:rPr lang="cs-CZ" dirty="0" smtClean="0"/>
              <a:t>-</a:t>
            </a:r>
            <a:r>
              <a:rPr lang="cs-CZ" dirty="0" err="1" smtClean="0"/>
              <a:t>Unregelmäßigkeiten</a:t>
            </a:r>
            <a:r>
              <a:rPr lang="cs-CZ" dirty="0" smtClean="0"/>
              <a:t> </a:t>
            </a:r>
            <a:r>
              <a:rPr lang="cs-CZ" dirty="0" err="1" smtClean="0"/>
              <a:t>während</a:t>
            </a:r>
            <a:r>
              <a:rPr lang="cs-CZ" dirty="0" smtClean="0"/>
              <a:t> des </a:t>
            </a:r>
            <a:r>
              <a:rPr lang="cs-CZ" dirty="0" err="1" smtClean="0"/>
              <a:t>Tages</a:t>
            </a:r>
            <a:r>
              <a:rPr lang="cs-CZ" dirty="0" smtClean="0"/>
              <a:t>,</a:t>
            </a:r>
          </a:p>
          <a:p>
            <a:pPr lvl="0"/>
            <a:r>
              <a:rPr lang="cs-CZ" dirty="0" err="1" smtClean="0"/>
              <a:t>Unregelmäßigkeiten</a:t>
            </a:r>
            <a:r>
              <a:rPr lang="cs-CZ" dirty="0" smtClean="0"/>
              <a:t> in der </a:t>
            </a:r>
            <a:r>
              <a:rPr lang="cs-CZ" dirty="0" err="1" smtClean="0"/>
              <a:t>Hauptverkehrszeit</a:t>
            </a:r>
            <a:r>
              <a:rPr lang="cs-CZ" dirty="0" smtClean="0"/>
              <a:t>.</a:t>
            </a:r>
          </a:p>
          <a:p>
            <a:pPr lvl="0"/>
            <a:endParaRPr lang="cs-CZ" dirty="0"/>
          </a:p>
          <a:p>
            <a:pPr marL="0" indent="0" algn="just">
              <a:buNone/>
            </a:pPr>
            <a:endParaRPr lang="cs-CZ" i="1" dirty="0" smtClean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9355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1034041"/>
            <a:ext cx="10738503" cy="514292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u="sng" dirty="0" err="1" smtClean="0"/>
              <a:t>Räumliche</a:t>
            </a:r>
            <a:r>
              <a:rPr lang="cs-CZ" b="1" u="sng" dirty="0" smtClean="0"/>
              <a:t> </a:t>
            </a:r>
            <a:r>
              <a:rPr lang="cs-CZ" b="1" u="sng" dirty="0" err="1" smtClean="0"/>
              <a:t>Unregelmäßigkeiten</a:t>
            </a:r>
            <a:r>
              <a:rPr lang="cs-CZ" b="1" u="sng" dirty="0" smtClean="0"/>
              <a:t> </a:t>
            </a:r>
            <a:r>
              <a:rPr lang="cs-CZ" b="1" u="sng" dirty="0" err="1" smtClean="0"/>
              <a:t>werden</a:t>
            </a:r>
            <a:r>
              <a:rPr lang="cs-CZ" b="1" u="sng" dirty="0" smtClean="0"/>
              <a:t> </a:t>
            </a:r>
            <a:r>
              <a:rPr lang="cs-CZ" b="1" u="sng" dirty="0" err="1" smtClean="0"/>
              <a:t>wie</a:t>
            </a:r>
            <a:r>
              <a:rPr lang="cs-CZ" b="1" u="sng" dirty="0" smtClean="0"/>
              <a:t> </a:t>
            </a:r>
            <a:r>
              <a:rPr lang="cs-CZ" b="1" u="sng" dirty="0" err="1" smtClean="0"/>
              <a:t>folgt</a:t>
            </a:r>
            <a:r>
              <a:rPr lang="cs-CZ" b="1" u="sng" dirty="0" smtClean="0"/>
              <a:t> </a:t>
            </a:r>
            <a:r>
              <a:rPr lang="cs-CZ" b="1" u="sng" dirty="0" err="1" smtClean="0"/>
              <a:t>geteilt</a:t>
            </a:r>
            <a:r>
              <a:rPr lang="cs-CZ" b="1" u="sng" dirty="0" smtClean="0"/>
              <a:t>:</a:t>
            </a:r>
            <a:endParaRPr lang="cs-CZ" dirty="0" smtClean="0"/>
          </a:p>
          <a:p>
            <a:pPr lvl="0"/>
            <a:r>
              <a:rPr lang="cs-CZ" dirty="0" err="1" smtClean="0"/>
              <a:t>Unterschiedlicher</a:t>
            </a:r>
            <a:r>
              <a:rPr lang="cs-CZ" dirty="0" smtClean="0"/>
              <a:t> </a:t>
            </a:r>
            <a:r>
              <a:rPr lang="cs-CZ" dirty="0" err="1" smtClean="0"/>
              <a:t>Umsatz</a:t>
            </a:r>
            <a:r>
              <a:rPr lang="cs-CZ" dirty="0" smtClean="0"/>
              <a:t> der </a:t>
            </a:r>
            <a:r>
              <a:rPr lang="cs-CZ" dirty="0" err="1" smtClean="0"/>
              <a:t>Fahrgäste</a:t>
            </a:r>
            <a:r>
              <a:rPr lang="cs-CZ" dirty="0" smtClean="0"/>
              <a:t> in </a:t>
            </a:r>
            <a:r>
              <a:rPr lang="cs-CZ" dirty="0" err="1" smtClean="0"/>
              <a:t>Haltestellen</a:t>
            </a:r>
            <a:r>
              <a:rPr lang="cs-CZ" dirty="0" smtClean="0"/>
              <a:t>,</a:t>
            </a:r>
          </a:p>
          <a:p>
            <a:pPr lvl="0"/>
            <a:r>
              <a:rPr lang="cs-CZ" dirty="0" err="1" smtClean="0"/>
              <a:t>Gliederung</a:t>
            </a:r>
            <a:r>
              <a:rPr lang="cs-CZ" dirty="0" smtClean="0"/>
              <a:t> der </a:t>
            </a:r>
            <a:r>
              <a:rPr lang="cs-CZ" dirty="0" err="1" smtClean="0"/>
              <a:t>Fahrgäste</a:t>
            </a:r>
            <a:r>
              <a:rPr lang="cs-CZ" dirty="0" smtClean="0"/>
              <a:t> nach Der </a:t>
            </a:r>
            <a:r>
              <a:rPr lang="cs-CZ" dirty="0" err="1" smtClean="0"/>
              <a:t>Reiserichtung</a:t>
            </a:r>
            <a:r>
              <a:rPr lang="cs-CZ" b="1" dirty="0" smtClean="0"/>
              <a:t>,</a:t>
            </a:r>
            <a:endParaRPr lang="cs-CZ" dirty="0" smtClean="0"/>
          </a:p>
          <a:p>
            <a:pPr lvl="0"/>
            <a:r>
              <a:rPr lang="cs-CZ" dirty="0" err="1" smtClean="0"/>
              <a:t>Belastung</a:t>
            </a:r>
            <a:r>
              <a:rPr lang="cs-CZ" dirty="0" smtClean="0"/>
              <a:t> den </a:t>
            </a:r>
            <a:r>
              <a:rPr lang="cs-CZ" dirty="0" err="1" smtClean="0"/>
              <a:t>Linien</a:t>
            </a:r>
            <a:r>
              <a:rPr lang="cs-CZ" dirty="0" smtClean="0"/>
              <a:t>,</a:t>
            </a:r>
          </a:p>
          <a:p>
            <a:pPr lvl="0"/>
            <a:r>
              <a:rPr lang="cs-CZ" dirty="0" err="1" smtClean="0"/>
              <a:t>Unregelmäßige</a:t>
            </a:r>
            <a:r>
              <a:rPr lang="cs-CZ" dirty="0" smtClean="0"/>
              <a:t> </a:t>
            </a:r>
            <a:r>
              <a:rPr lang="cs-CZ" dirty="0" err="1" smtClean="0"/>
              <a:t>Verbreitung</a:t>
            </a:r>
            <a:r>
              <a:rPr lang="cs-CZ" dirty="0" smtClean="0"/>
              <a:t> </a:t>
            </a:r>
            <a:r>
              <a:rPr lang="cs-CZ" dirty="0" err="1" smtClean="0"/>
              <a:t>von</a:t>
            </a:r>
            <a:r>
              <a:rPr lang="cs-CZ" dirty="0" smtClean="0"/>
              <a:t> </a:t>
            </a:r>
            <a:r>
              <a:rPr lang="cs-CZ" dirty="0" err="1" smtClean="0"/>
              <a:t>Fahrgäste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der </a:t>
            </a:r>
            <a:r>
              <a:rPr lang="cs-CZ" dirty="0" err="1" smtClean="0"/>
              <a:t>Haltestelle</a:t>
            </a:r>
            <a:r>
              <a:rPr lang="cs-CZ" dirty="0" smtClean="0"/>
              <a:t>,</a:t>
            </a:r>
          </a:p>
          <a:p>
            <a:pPr lvl="0"/>
            <a:r>
              <a:rPr lang="cs-CZ" dirty="0" err="1" smtClean="0"/>
              <a:t>Unregelmäßige</a:t>
            </a:r>
            <a:r>
              <a:rPr lang="cs-CZ" dirty="0" smtClean="0"/>
              <a:t> </a:t>
            </a:r>
            <a:r>
              <a:rPr lang="cs-CZ" dirty="0" err="1" smtClean="0"/>
              <a:t>Besetzung</a:t>
            </a:r>
            <a:r>
              <a:rPr lang="cs-CZ" dirty="0" smtClean="0"/>
              <a:t> </a:t>
            </a:r>
            <a:r>
              <a:rPr lang="cs-CZ" dirty="0" err="1" smtClean="0"/>
              <a:t>einzelnen</a:t>
            </a:r>
            <a:r>
              <a:rPr lang="cs-CZ" dirty="0" smtClean="0"/>
              <a:t> </a:t>
            </a:r>
            <a:r>
              <a:rPr lang="cs-CZ" dirty="0" err="1" smtClean="0"/>
              <a:t>Wagen</a:t>
            </a:r>
            <a:r>
              <a:rPr lang="cs-CZ" dirty="0" smtClean="0"/>
              <a:t>,</a:t>
            </a:r>
          </a:p>
          <a:p>
            <a:r>
              <a:rPr lang="cs-CZ" dirty="0" err="1" smtClean="0"/>
              <a:t>Unregelmäßige</a:t>
            </a:r>
            <a:r>
              <a:rPr lang="cs-CZ" dirty="0" smtClean="0"/>
              <a:t> </a:t>
            </a:r>
            <a:r>
              <a:rPr lang="cs-CZ" dirty="0" err="1" smtClean="0"/>
              <a:t>Besetzung</a:t>
            </a:r>
            <a:r>
              <a:rPr lang="cs-CZ" dirty="0" smtClean="0"/>
              <a:t> </a:t>
            </a:r>
            <a:r>
              <a:rPr lang="cs-CZ" dirty="0" err="1" smtClean="0"/>
              <a:t>einzelnen</a:t>
            </a:r>
            <a:r>
              <a:rPr lang="cs-CZ" dirty="0" smtClean="0"/>
              <a:t> </a:t>
            </a:r>
            <a:r>
              <a:rPr lang="cs-CZ" dirty="0" err="1" smtClean="0"/>
              <a:t>Türen</a:t>
            </a:r>
            <a:endParaRPr lang="cs-CZ" dirty="0"/>
          </a:p>
          <a:p>
            <a:pPr marL="0" indent="0" algn="just">
              <a:buNone/>
            </a:pPr>
            <a:endParaRPr lang="cs-CZ" i="1" dirty="0" smtClean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9355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801385"/>
            <a:ext cx="10738503" cy="5375580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cs-CZ" b="1" i="1" dirty="0" err="1" smtClean="0"/>
              <a:t>Veränderung</a:t>
            </a:r>
            <a:r>
              <a:rPr lang="cs-CZ" b="1" i="1" dirty="0" smtClean="0"/>
              <a:t> </a:t>
            </a:r>
            <a:r>
              <a:rPr lang="cs-CZ" b="1" i="1" dirty="0" err="1" smtClean="0"/>
              <a:t>im</a:t>
            </a:r>
            <a:r>
              <a:rPr lang="cs-CZ" b="1" i="1" dirty="0" smtClean="0"/>
              <a:t> </a:t>
            </a:r>
            <a:r>
              <a:rPr lang="cs-CZ" b="1" i="1" dirty="0" err="1" smtClean="0"/>
              <a:t>Anzahl</a:t>
            </a:r>
            <a:r>
              <a:rPr lang="cs-CZ" b="1" i="1" dirty="0" smtClean="0"/>
              <a:t> </a:t>
            </a:r>
            <a:r>
              <a:rPr lang="cs-CZ" b="1" i="1" dirty="0" err="1" smtClean="0"/>
              <a:t>von</a:t>
            </a:r>
            <a:r>
              <a:rPr lang="cs-CZ" b="1" i="1" dirty="0" smtClean="0"/>
              <a:t> </a:t>
            </a:r>
            <a:r>
              <a:rPr lang="cs-CZ" b="1" i="1" dirty="0" err="1" smtClean="0"/>
              <a:t>transportierten</a:t>
            </a:r>
            <a:r>
              <a:rPr lang="cs-CZ" b="1" i="1" dirty="0" smtClean="0"/>
              <a:t> </a:t>
            </a:r>
            <a:r>
              <a:rPr lang="cs-CZ" b="1" i="1" dirty="0" err="1" smtClean="0"/>
              <a:t>Menschen</a:t>
            </a:r>
            <a:r>
              <a:rPr lang="cs-CZ" b="1" i="1" dirty="0" smtClean="0"/>
              <a:t> nach </a:t>
            </a:r>
            <a:r>
              <a:rPr lang="cs-CZ" b="1" i="1" dirty="0" err="1" smtClean="0"/>
              <a:t>einem</a:t>
            </a:r>
            <a:r>
              <a:rPr lang="cs-CZ" b="1" i="1" dirty="0" smtClean="0"/>
              <a:t> </a:t>
            </a:r>
            <a:r>
              <a:rPr lang="cs-CZ" b="1" i="1" dirty="0" err="1" smtClean="0"/>
              <a:t>Jahr</a:t>
            </a:r>
            <a:endParaRPr lang="cs-CZ" b="1" i="1" dirty="0" smtClean="0"/>
          </a:p>
          <a:p>
            <a:pPr lvl="0">
              <a:buNone/>
            </a:pPr>
            <a:endParaRPr lang="cs-CZ" dirty="0" smtClean="0"/>
          </a:p>
          <a:p>
            <a:pPr marL="0" indent="0">
              <a:buNone/>
            </a:pPr>
            <a:endParaRPr lang="cs-CZ" b="1" i="1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323834" y="1692322"/>
            <a:ext cx="9444250" cy="3411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5332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801385"/>
            <a:ext cx="10738503" cy="5375580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cs-CZ" sz="3200" b="1" i="1" dirty="0" err="1" smtClean="0"/>
              <a:t>Unregelmäßigkeiten</a:t>
            </a:r>
            <a:r>
              <a:rPr lang="cs-CZ" sz="3200" b="1" i="1" dirty="0" smtClean="0"/>
              <a:t> </a:t>
            </a:r>
            <a:r>
              <a:rPr lang="cs-CZ" sz="3200" b="1" i="1" dirty="0" err="1" smtClean="0"/>
              <a:t>zwischen</a:t>
            </a:r>
            <a:r>
              <a:rPr lang="cs-CZ" sz="3200" b="1" i="1" dirty="0" smtClean="0"/>
              <a:t> </a:t>
            </a:r>
            <a:r>
              <a:rPr lang="cs-CZ" sz="3200" b="1" i="1" dirty="0" err="1" smtClean="0"/>
              <a:t>Tagen</a:t>
            </a:r>
            <a:r>
              <a:rPr lang="cs-CZ" sz="3200" b="1" i="1" dirty="0" smtClean="0"/>
              <a:t>:</a:t>
            </a:r>
            <a:endParaRPr lang="cs-CZ" sz="32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351128" y="2500313"/>
            <a:ext cx="9034818" cy="2481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4181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118</Words>
  <Application>Microsoft Office PowerPoint</Application>
  <PresentationFormat>Širokoúhlá obrazovka</PresentationFormat>
  <Paragraphs>24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Personenverkehr und Transportwesens 6. Unregelmäßigkeiten im Personenverkehr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Hlatká Martina</cp:lastModifiedBy>
  <cp:revision>76</cp:revision>
  <dcterms:created xsi:type="dcterms:W3CDTF">2017-05-10T10:51:34Z</dcterms:created>
  <dcterms:modified xsi:type="dcterms:W3CDTF">2017-07-13T10:58:39Z</dcterms:modified>
</cp:coreProperties>
</file>