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9" r:id="rId6"/>
    <p:sldId id="296" r:id="rId7"/>
    <p:sldId id="29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6</a:t>
            </a:r>
            <a:r>
              <a:rPr lang="cs-CZ" b="1" dirty="0" smtClean="0"/>
              <a:t>. </a:t>
            </a:r>
            <a:r>
              <a:rPr lang="cs-CZ" b="1" dirty="0" err="1" smtClean="0"/>
              <a:t>Unregelmäßigkeiten</a:t>
            </a:r>
            <a:r>
              <a:rPr lang="cs-CZ" b="1" dirty="0" smtClean="0"/>
              <a:t> </a:t>
            </a:r>
            <a:r>
              <a:rPr lang="cs-CZ" b="1" dirty="0" err="1" smtClean="0"/>
              <a:t>im</a:t>
            </a:r>
            <a:r>
              <a:rPr lang="cs-CZ" b="1" dirty="0" smtClean="0"/>
              <a:t> </a:t>
            </a:r>
            <a:r>
              <a:rPr lang="cs-CZ" b="1" dirty="0" err="1" smtClean="0"/>
              <a:t>Personenverkehr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err="1" smtClean="0"/>
              <a:t>Unregelmäßigkeitsarten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im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Personenverkehr</a:t>
            </a:r>
            <a:r>
              <a:rPr lang="cs-CZ" sz="3200" b="1" dirty="0" smtClean="0"/>
              <a:t>:</a:t>
            </a:r>
          </a:p>
          <a:p>
            <a:pPr marL="0" indent="0">
              <a:buNone/>
            </a:pPr>
            <a:endParaRPr lang="cs-CZ" sz="32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Eine</a:t>
            </a:r>
            <a:r>
              <a:rPr lang="cs-CZ" sz="3200" dirty="0" smtClean="0"/>
              <a:t> </a:t>
            </a:r>
            <a:r>
              <a:rPr lang="cs-CZ" sz="3200" dirty="0" err="1" smtClean="0"/>
              <a:t>wichtige</a:t>
            </a:r>
            <a:r>
              <a:rPr lang="cs-CZ" sz="3200" dirty="0" smtClean="0"/>
              <a:t> </a:t>
            </a:r>
            <a:r>
              <a:rPr lang="cs-CZ" sz="3200" dirty="0" err="1" smtClean="0"/>
              <a:t>Voraussetzung</a:t>
            </a:r>
            <a:r>
              <a:rPr lang="cs-CZ" sz="3200" dirty="0" smtClean="0"/>
              <a:t> </a:t>
            </a:r>
            <a:r>
              <a:rPr lang="cs-CZ" sz="3200" dirty="0" err="1" smtClean="0"/>
              <a:t>für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Verbesserung</a:t>
            </a:r>
            <a:r>
              <a:rPr lang="cs-CZ" sz="3200" dirty="0" smtClean="0"/>
              <a:t> der </a:t>
            </a:r>
            <a:r>
              <a:rPr lang="cs-CZ" sz="3200" dirty="0" err="1" smtClean="0"/>
              <a:t>Qualität</a:t>
            </a:r>
            <a:r>
              <a:rPr lang="cs-CZ" sz="3200" dirty="0" smtClean="0"/>
              <a:t>, </a:t>
            </a:r>
            <a:r>
              <a:rPr lang="cs-CZ" sz="3200" dirty="0" err="1" smtClean="0"/>
              <a:t>Effizienz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Attraktivität</a:t>
            </a:r>
            <a:r>
              <a:rPr lang="cs-CZ" sz="3200" dirty="0" smtClean="0"/>
              <a:t> des </a:t>
            </a:r>
            <a:r>
              <a:rPr lang="cs-CZ" sz="3200" dirty="0" err="1" smtClean="0"/>
              <a:t>öffentlichen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</a:t>
            </a:r>
            <a:r>
              <a:rPr lang="cs-CZ" sz="3200" dirty="0" smtClean="0"/>
              <a:t>, </a:t>
            </a:r>
            <a:r>
              <a:rPr lang="cs-CZ" sz="3200" dirty="0" err="1" smtClean="0"/>
              <a:t>ist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praktische</a:t>
            </a:r>
            <a:r>
              <a:rPr lang="cs-CZ" sz="3200" dirty="0" smtClean="0"/>
              <a:t> </a:t>
            </a:r>
            <a:r>
              <a:rPr lang="cs-CZ" sz="3200" dirty="0" err="1" smtClean="0"/>
              <a:t>Anwendung</a:t>
            </a:r>
            <a:r>
              <a:rPr lang="cs-CZ" sz="3200" dirty="0" smtClean="0"/>
              <a:t> der </a:t>
            </a:r>
            <a:r>
              <a:rPr lang="cs-CZ" sz="3200" dirty="0" err="1" smtClean="0"/>
              <a:t>operativen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organisatorischen</a:t>
            </a:r>
            <a:r>
              <a:rPr lang="cs-CZ" sz="3200" dirty="0" smtClean="0"/>
              <a:t> </a:t>
            </a:r>
            <a:r>
              <a:rPr lang="cs-CZ" sz="3200" dirty="0" err="1" smtClean="0"/>
              <a:t>Maßnahmen</a:t>
            </a:r>
            <a:r>
              <a:rPr lang="cs-CZ" sz="3200" dirty="0" smtClean="0"/>
              <a:t> des </a:t>
            </a:r>
            <a:r>
              <a:rPr lang="cs-CZ" sz="3200" dirty="0" err="1" smtClean="0"/>
              <a:t>Transportprozesses</a:t>
            </a:r>
            <a:r>
              <a:rPr lang="cs-CZ" sz="3200" dirty="0" smtClean="0"/>
              <a:t>, </a:t>
            </a:r>
            <a:r>
              <a:rPr lang="cs-CZ" sz="3200" dirty="0" err="1" smtClean="0"/>
              <a:t>effektive</a:t>
            </a:r>
            <a:r>
              <a:rPr lang="cs-CZ" sz="3200" dirty="0" smtClean="0"/>
              <a:t> </a:t>
            </a:r>
            <a:r>
              <a:rPr lang="cs-CZ" sz="3200" dirty="0" err="1" smtClean="0"/>
              <a:t>Planung</a:t>
            </a:r>
            <a:r>
              <a:rPr lang="cs-CZ" sz="3200" dirty="0" smtClean="0"/>
              <a:t>, </a:t>
            </a:r>
            <a:r>
              <a:rPr lang="cs-CZ" sz="3200" dirty="0" err="1" smtClean="0"/>
              <a:t>Bau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Renovierung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Einrichtungen</a:t>
            </a:r>
            <a:r>
              <a:rPr lang="cs-CZ" sz="3200" dirty="0" smtClean="0"/>
              <a:t> </a:t>
            </a:r>
            <a:r>
              <a:rPr lang="cs-CZ" sz="3200" dirty="0" err="1" smtClean="0"/>
              <a:t>für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Fahrgäste</a:t>
            </a:r>
            <a:r>
              <a:rPr lang="cs-CZ" sz="3200" dirty="0" smtClean="0"/>
              <a:t> </a:t>
            </a:r>
            <a:r>
              <a:rPr lang="cs-CZ" sz="3200" dirty="0" err="1" smtClean="0"/>
              <a:t>im</a:t>
            </a:r>
            <a:r>
              <a:rPr lang="cs-CZ" sz="3200" dirty="0" smtClean="0"/>
              <a:t> </a:t>
            </a:r>
            <a:r>
              <a:rPr lang="cs-CZ" sz="3200" dirty="0" err="1" smtClean="0"/>
              <a:t>Rahmen</a:t>
            </a:r>
            <a:r>
              <a:rPr lang="cs-CZ" sz="3200" dirty="0" smtClean="0"/>
              <a:t> </a:t>
            </a:r>
            <a:r>
              <a:rPr lang="cs-CZ" sz="3200" dirty="0" err="1" smtClean="0"/>
              <a:t>so</a:t>
            </a:r>
            <a:r>
              <a:rPr lang="cs-CZ" sz="3200" dirty="0" smtClean="0"/>
              <a:t> </a:t>
            </a:r>
            <a:r>
              <a:rPr lang="cs-CZ" sz="3200" dirty="0" err="1" smtClean="0"/>
              <a:t>genannten</a:t>
            </a:r>
            <a:r>
              <a:rPr lang="cs-CZ" sz="3200" dirty="0" smtClean="0"/>
              <a:t> </a:t>
            </a:r>
            <a:r>
              <a:rPr lang="cs-CZ" sz="3200" dirty="0" err="1" smtClean="0"/>
              <a:t>Integrierten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Verkehrssystemen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verbessern</a:t>
            </a:r>
            <a:r>
              <a:rPr lang="cs-CZ" sz="3200" dirty="0" smtClean="0"/>
              <a:t>. </a:t>
            </a:r>
            <a:r>
              <a:rPr lang="cs-CZ" sz="3200" dirty="0" err="1" smtClean="0"/>
              <a:t>Eine</a:t>
            </a:r>
            <a:r>
              <a:rPr lang="cs-CZ" sz="3200" dirty="0" smtClean="0"/>
              <a:t> </a:t>
            </a:r>
            <a:r>
              <a:rPr lang="cs-CZ" sz="3200" dirty="0" err="1" smtClean="0"/>
              <a:t>besondere</a:t>
            </a:r>
            <a:r>
              <a:rPr lang="cs-CZ" sz="3200" dirty="0" smtClean="0"/>
              <a:t> </a:t>
            </a:r>
            <a:r>
              <a:rPr lang="cs-CZ" sz="3200" dirty="0" err="1" smtClean="0"/>
              <a:t>Aufmerksamkeit</a:t>
            </a:r>
            <a:r>
              <a:rPr lang="cs-CZ" sz="3200" dirty="0" smtClean="0"/>
              <a:t> </a:t>
            </a:r>
            <a:r>
              <a:rPr lang="cs-CZ" sz="3200" dirty="0" err="1" smtClean="0"/>
              <a:t>sollte</a:t>
            </a:r>
            <a:r>
              <a:rPr lang="cs-CZ" sz="3200" dirty="0" smtClean="0"/>
              <a:t> </a:t>
            </a:r>
            <a:r>
              <a:rPr lang="cs-CZ" sz="3200" dirty="0" err="1" smtClean="0"/>
              <a:t>dabei</a:t>
            </a:r>
            <a:r>
              <a:rPr lang="cs-CZ" sz="3200" dirty="0" smtClean="0"/>
              <a:t>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Analyse der </a:t>
            </a:r>
            <a:r>
              <a:rPr lang="cs-CZ" sz="3200" dirty="0" err="1" smtClean="0"/>
              <a:t>Fahrgastströme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deren</a:t>
            </a:r>
            <a:r>
              <a:rPr lang="cs-CZ" sz="3200" dirty="0" smtClean="0"/>
              <a:t> </a:t>
            </a:r>
            <a:r>
              <a:rPr lang="cs-CZ" sz="3200" dirty="0" err="1" smtClean="0"/>
              <a:t>Intensitäten</a:t>
            </a:r>
            <a:r>
              <a:rPr lang="cs-CZ" sz="3200" dirty="0" smtClean="0"/>
              <a:t> </a:t>
            </a:r>
            <a:r>
              <a:rPr lang="cs-CZ" sz="3200" dirty="0" err="1" smtClean="0"/>
              <a:t>gewidmet</a:t>
            </a:r>
            <a:r>
              <a:rPr lang="cs-CZ" sz="3200" dirty="0" smtClean="0"/>
              <a:t> </a:t>
            </a:r>
            <a:r>
              <a:rPr lang="cs-CZ" sz="3200" dirty="0" err="1" smtClean="0"/>
              <a:t>werden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	</a:t>
            </a:r>
            <a:r>
              <a:rPr lang="cs-CZ" b="1" dirty="0" err="1" smtClean="0"/>
              <a:t>Fahrgaststrom</a:t>
            </a:r>
            <a:r>
              <a:rPr lang="cs-CZ" dirty="0" smtClean="0"/>
              <a:t> </a:t>
            </a:r>
            <a:r>
              <a:rPr lang="cs-CZ" dirty="0" err="1" smtClean="0"/>
              <a:t>bedeutet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Summe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transportierten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gewissen</a:t>
            </a:r>
            <a:r>
              <a:rPr lang="cs-CZ" dirty="0" smtClean="0"/>
              <a:t> Ort oder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Teil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bestimmten</a:t>
            </a:r>
            <a:r>
              <a:rPr lang="cs-CZ" dirty="0" smtClean="0"/>
              <a:t> </a:t>
            </a:r>
            <a:r>
              <a:rPr lang="cs-CZ" dirty="0" err="1" smtClean="0"/>
              <a:t>Zeitraum</a:t>
            </a:r>
            <a:r>
              <a:rPr lang="cs-CZ" dirty="0" smtClean="0"/>
              <a:t>. </a:t>
            </a:r>
            <a:r>
              <a:rPr lang="cs-CZ" dirty="0" err="1" smtClean="0"/>
              <a:t>Fahrgaststrom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durch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Intensität</a:t>
            </a:r>
            <a:r>
              <a:rPr lang="cs-CZ" dirty="0" smtClean="0"/>
              <a:t>, </a:t>
            </a:r>
            <a:r>
              <a:rPr lang="cs-CZ" dirty="0" err="1" smtClean="0"/>
              <a:t>d.h</a:t>
            </a:r>
            <a:r>
              <a:rPr lang="cs-CZ" dirty="0" smtClean="0"/>
              <a:t>.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Anzahl</a:t>
            </a:r>
            <a:r>
              <a:rPr lang="cs-CZ" dirty="0" smtClean="0"/>
              <a:t> der </a:t>
            </a:r>
            <a:r>
              <a:rPr lang="cs-CZ" dirty="0" err="1" smtClean="0"/>
              <a:t>Fahrgäste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transportiert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den </a:t>
            </a:r>
            <a:r>
              <a:rPr lang="cs-CZ" dirty="0" err="1" smtClean="0"/>
              <a:t>bestimmten</a:t>
            </a:r>
            <a:r>
              <a:rPr lang="cs-CZ" dirty="0" smtClean="0"/>
              <a:t> Ort oder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bestimmten</a:t>
            </a:r>
            <a:r>
              <a:rPr lang="cs-CZ" dirty="0" smtClean="0"/>
              <a:t> </a:t>
            </a:r>
            <a:r>
              <a:rPr lang="cs-CZ" dirty="0" err="1" smtClean="0"/>
              <a:t>Fläche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Zeitraum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, </a:t>
            </a:r>
            <a:r>
              <a:rPr lang="cs-CZ" dirty="0" err="1" smtClean="0"/>
              <a:t>definiert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Bei</a:t>
            </a:r>
            <a:r>
              <a:rPr lang="cs-CZ" dirty="0" smtClean="0"/>
              <a:t> der Analyse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Statistiken</a:t>
            </a:r>
            <a:r>
              <a:rPr lang="cs-CZ" dirty="0" smtClean="0"/>
              <a:t> </a:t>
            </a:r>
            <a:r>
              <a:rPr lang="cs-CZ" dirty="0" err="1" smtClean="0"/>
              <a:t>über</a:t>
            </a:r>
            <a:r>
              <a:rPr lang="cs-CZ" dirty="0" smtClean="0"/>
              <a:t> </a:t>
            </a:r>
            <a:r>
              <a:rPr lang="cs-CZ" dirty="0" err="1" smtClean="0"/>
              <a:t>Fahrgastströme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mehreren</a:t>
            </a:r>
            <a:r>
              <a:rPr lang="cs-CZ" dirty="0" smtClean="0"/>
              <a:t> </a:t>
            </a:r>
            <a:r>
              <a:rPr lang="cs-CZ" dirty="0" err="1" smtClean="0"/>
              <a:t>Arten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Unregelmäßigkeiten</a:t>
            </a:r>
            <a:r>
              <a:rPr lang="cs-CZ" dirty="0" smtClean="0"/>
              <a:t> </a:t>
            </a:r>
            <a:r>
              <a:rPr lang="cs-CZ" dirty="0" err="1" smtClean="0"/>
              <a:t>auftreten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durch </a:t>
            </a:r>
            <a:r>
              <a:rPr lang="cs-CZ" dirty="0" err="1" smtClean="0"/>
              <a:t>Zeit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Raum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 </a:t>
            </a:r>
            <a:r>
              <a:rPr lang="cs-CZ" dirty="0" err="1" smtClean="0"/>
              <a:t>unterteilt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: </a:t>
            </a:r>
            <a:r>
              <a:rPr lang="cs-CZ" b="1" dirty="0" err="1" smtClean="0"/>
              <a:t>zeitliche</a:t>
            </a:r>
            <a:r>
              <a:rPr lang="cs-CZ" b="1" dirty="0" smtClean="0"/>
              <a:t> </a:t>
            </a:r>
            <a:r>
              <a:rPr lang="cs-CZ" b="1" dirty="0" err="1" smtClean="0"/>
              <a:t>Unregelmäßigkeiten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räumliche</a:t>
            </a:r>
            <a:r>
              <a:rPr lang="cs-CZ" b="1" dirty="0" smtClean="0"/>
              <a:t> </a:t>
            </a:r>
            <a:r>
              <a:rPr lang="cs-CZ" b="1" dirty="0" err="1" smtClean="0"/>
              <a:t>Unregelmäßigkeiten</a:t>
            </a:r>
            <a:r>
              <a:rPr lang="cs-CZ" b="1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err="1" smtClean="0"/>
              <a:t>Zeitliche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Unregelmäßigkeiten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werden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wie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folgt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geteilt</a:t>
            </a:r>
            <a:r>
              <a:rPr lang="cs-CZ" b="1" u="sng" dirty="0" smtClean="0"/>
              <a:t>:</a:t>
            </a:r>
            <a:endParaRPr lang="cs-CZ" dirty="0" smtClean="0"/>
          </a:p>
          <a:p>
            <a:pPr lvl="0"/>
            <a:r>
              <a:rPr lang="cs-CZ" dirty="0" err="1" smtClean="0"/>
              <a:t>Veränderung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Anzahl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transportierten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nach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Unregelmäßigkeiten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Unregelmäßigkeiten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Tagen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Stunden</a:t>
            </a:r>
            <a:r>
              <a:rPr lang="cs-CZ" dirty="0" smtClean="0"/>
              <a:t>-</a:t>
            </a:r>
            <a:r>
              <a:rPr lang="cs-CZ" dirty="0" err="1" smtClean="0"/>
              <a:t>Unregelmäßigkeiten</a:t>
            </a:r>
            <a:r>
              <a:rPr lang="cs-CZ" dirty="0" smtClean="0"/>
              <a:t> </a:t>
            </a:r>
            <a:r>
              <a:rPr lang="cs-CZ" dirty="0" err="1" smtClean="0"/>
              <a:t>während</a:t>
            </a:r>
            <a:r>
              <a:rPr lang="cs-CZ" dirty="0" smtClean="0"/>
              <a:t> des </a:t>
            </a:r>
            <a:r>
              <a:rPr lang="cs-CZ" dirty="0" err="1" smtClean="0"/>
              <a:t>Tages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Unregelmäßigkeiten</a:t>
            </a:r>
            <a:r>
              <a:rPr lang="cs-CZ" dirty="0" smtClean="0"/>
              <a:t> in der </a:t>
            </a:r>
            <a:r>
              <a:rPr lang="cs-CZ" dirty="0" err="1" smtClean="0"/>
              <a:t>Hauptverkehrszeit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err="1" smtClean="0"/>
              <a:t>Räumliche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Unregelmäßigkeiten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werden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wie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folgt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geteilt</a:t>
            </a:r>
            <a:r>
              <a:rPr lang="cs-CZ" b="1" u="sng" dirty="0" smtClean="0"/>
              <a:t>:</a:t>
            </a:r>
            <a:endParaRPr lang="cs-CZ" dirty="0" smtClean="0"/>
          </a:p>
          <a:p>
            <a:pPr lvl="0"/>
            <a:r>
              <a:rPr lang="cs-CZ" dirty="0" err="1" smtClean="0"/>
              <a:t>Unterschiedlicher</a:t>
            </a:r>
            <a:r>
              <a:rPr lang="cs-CZ" dirty="0" smtClean="0"/>
              <a:t> </a:t>
            </a:r>
            <a:r>
              <a:rPr lang="cs-CZ" dirty="0" err="1" smtClean="0"/>
              <a:t>Umsatz</a:t>
            </a:r>
            <a:r>
              <a:rPr lang="cs-CZ" dirty="0" smtClean="0"/>
              <a:t> der </a:t>
            </a:r>
            <a:r>
              <a:rPr lang="cs-CZ" dirty="0" err="1" smtClean="0"/>
              <a:t>Fahrgäste</a:t>
            </a:r>
            <a:r>
              <a:rPr lang="cs-CZ" dirty="0" smtClean="0"/>
              <a:t> in </a:t>
            </a:r>
            <a:r>
              <a:rPr lang="cs-CZ" dirty="0" err="1" smtClean="0"/>
              <a:t>Haltestellen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Gliederung</a:t>
            </a:r>
            <a:r>
              <a:rPr lang="cs-CZ" dirty="0" smtClean="0"/>
              <a:t> der </a:t>
            </a:r>
            <a:r>
              <a:rPr lang="cs-CZ" dirty="0" err="1" smtClean="0"/>
              <a:t>Fahrgäste</a:t>
            </a:r>
            <a:r>
              <a:rPr lang="cs-CZ" dirty="0" smtClean="0"/>
              <a:t> nach Der </a:t>
            </a:r>
            <a:r>
              <a:rPr lang="cs-CZ" dirty="0" err="1" smtClean="0"/>
              <a:t>Reiserichtung</a:t>
            </a:r>
            <a:r>
              <a:rPr lang="cs-CZ" b="1" dirty="0" smtClean="0"/>
              <a:t>,</a:t>
            </a:r>
            <a:endParaRPr lang="cs-CZ" dirty="0" smtClean="0"/>
          </a:p>
          <a:p>
            <a:pPr lvl="0"/>
            <a:r>
              <a:rPr lang="cs-CZ" dirty="0" err="1" smtClean="0"/>
              <a:t>Belastung</a:t>
            </a:r>
            <a:r>
              <a:rPr lang="cs-CZ" dirty="0" smtClean="0"/>
              <a:t> den </a:t>
            </a:r>
            <a:r>
              <a:rPr lang="cs-CZ" dirty="0" err="1" smtClean="0"/>
              <a:t>Linien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Unregelmäßige</a:t>
            </a:r>
            <a:r>
              <a:rPr lang="cs-CZ" dirty="0" smtClean="0"/>
              <a:t> </a:t>
            </a:r>
            <a:r>
              <a:rPr lang="cs-CZ" dirty="0" err="1" smtClean="0"/>
              <a:t>Verbreitung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Fahrgäste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der </a:t>
            </a:r>
            <a:r>
              <a:rPr lang="cs-CZ" dirty="0" err="1" smtClean="0"/>
              <a:t>Haltestelle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Unregelmäßige</a:t>
            </a:r>
            <a:r>
              <a:rPr lang="cs-CZ" dirty="0" smtClean="0"/>
              <a:t> </a:t>
            </a:r>
            <a:r>
              <a:rPr lang="cs-CZ" dirty="0" err="1" smtClean="0"/>
              <a:t>Besetzung</a:t>
            </a:r>
            <a:r>
              <a:rPr lang="cs-CZ" dirty="0" smtClean="0"/>
              <a:t>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Wagen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Unregelmäßige</a:t>
            </a:r>
            <a:r>
              <a:rPr lang="cs-CZ" dirty="0" smtClean="0"/>
              <a:t> </a:t>
            </a:r>
            <a:r>
              <a:rPr lang="cs-CZ" dirty="0" err="1" smtClean="0"/>
              <a:t>Besetzung</a:t>
            </a:r>
            <a:r>
              <a:rPr lang="cs-CZ" dirty="0" smtClean="0"/>
              <a:t>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Türen</a:t>
            </a:r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b="1" i="1" dirty="0" err="1" smtClean="0"/>
              <a:t>Veränderung</a:t>
            </a:r>
            <a:r>
              <a:rPr lang="cs-CZ" b="1" i="1" dirty="0" smtClean="0"/>
              <a:t> </a:t>
            </a:r>
            <a:r>
              <a:rPr lang="cs-CZ" b="1" i="1" dirty="0" err="1" smtClean="0"/>
              <a:t>im</a:t>
            </a:r>
            <a:r>
              <a:rPr lang="cs-CZ" b="1" i="1" dirty="0" smtClean="0"/>
              <a:t> </a:t>
            </a:r>
            <a:r>
              <a:rPr lang="cs-CZ" b="1" i="1" dirty="0" err="1" smtClean="0"/>
              <a:t>Anzahl</a:t>
            </a:r>
            <a:r>
              <a:rPr lang="cs-CZ" b="1" i="1" dirty="0" smtClean="0"/>
              <a:t> </a:t>
            </a:r>
            <a:r>
              <a:rPr lang="cs-CZ" b="1" i="1" dirty="0" err="1" smtClean="0"/>
              <a:t>von</a:t>
            </a:r>
            <a:r>
              <a:rPr lang="cs-CZ" b="1" i="1" dirty="0" smtClean="0"/>
              <a:t> </a:t>
            </a:r>
            <a:r>
              <a:rPr lang="cs-CZ" b="1" i="1" dirty="0" err="1" smtClean="0"/>
              <a:t>transportierten</a:t>
            </a:r>
            <a:r>
              <a:rPr lang="cs-CZ" b="1" i="1" dirty="0" smtClean="0"/>
              <a:t> </a:t>
            </a:r>
            <a:r>
              <a:rPr lang="cs-CZ" b="1" i="1" dirty="0" err="1" smtClean="0"/>
              <a:t>Menschen</a:t>
            </a:r>
            <a:r>
              <a:rPr lang="cs-CZ" b="1" i="1" dirty="0" smtClean="0"/>
              <a:t> nach </a:t>
            </a:r>
            <a:r>
              <a:rPr lang="cs-CZ" b="1" i="1" dirty="0" err="1" smtClean="0"/>
              <a:t>einem</a:t>
            </a:r>
            <a:r>
              <a:rPr lang="cs-CZ" b="1" i="1" dirty="0" smtClean="0"/>
              <a:t> </a:t>
            </a:r>
            <a:r>
              <a:rPr lang="cs-CZ" b="1" i="1" dirty="0" err="1" smtClean="0"/>
              <a:t>Jahr</a:t>
            </a:r>
            <a:endParaRPr lang="cs-CZ" b="1" i="1" dirty="0" smtClean="0"/>
          </a:p>
          <a:p>
            <a:pPr lvl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23834" y="1692322"/>
            <a:ext cx="9444250" cy="341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3200" b="1" i="1" dirty="0" err="1" smtClean="0"/>
              <a:t>Unregelmäßigkeiten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zwischen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Tagen</a:t>
            </a:r>
            <a:r>
              <a:rPr lang="cs-CZ" sz="3200" b="1" i="1" dirty="0" smtClean="0"/>
              <a:t>: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1128" y="2500313"/>
            <a:ext cx="9034818" cy="248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118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Personenverkehr und Transportwesens 6. Unregelmäßigkeiten im Personenverkehr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76</cp:revision>
  <dcterms:created xsi:type="dcterms:W3CDTF">2017-05-10T10:51:34Z</dcterms:created>
  <dcterms:modified xsi:type="dcterms:W3CDTF">2017-07-13T10:58:39Z</dcterms:modified>
</cp:coreProperties>
</file>