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8" r:id="rId5"/>
    <p:sldId id="296" r:id="rId6"/>
    <p:sldId id="294" r:id="rId7"/>
    <p:sldId id="299" r:id="rId8"/>
    <p:sldId id="30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de-DE" sz="3600" b="1" dirty="0"/>
              <a:t>Personenverkehr und Transportwesens</a:t>
            </a:r>
            <a:r>
              <a:rPr lang="cs-CZ" sz="3600"/>
              <a:t/>
            </a:r>
            <a:br>
              <a:rPr lang="cs-CZ" sz="3600"/>
            </a:br>
            <a:r>
              <a:rPr lang="cs-CZ" smtClean="0"/>
              <a:t>5</a:t>
            </a:r>
            <a:r>
              <a:rPr lang="cs-CZ" b="1" dirty="0" smtClean="0"/>
              <a:t>. </a:t>
            </a:r>
            <a:r>
              <a:rPr lang="cs-CZ" b="1" dirty="0" err="1" smtClean="0"/>
              <a:t>Verfahren</a:t>
            </a:r>
            <a:r>
              <a:rPr lang="cs-CZ" b="1" dirty="0" smtClean="0"/>
              <a:t> </a:t>
            </a:r>
            <a:r>
              <a:rPr lang="cs-CZ" b="1" dirty="0" err="1" smtClean="0"/>
              <a:t>zur</a:t>
            </a:r>
            <a:r>
              <a:rPr lang="cs-CZ" b="1" dirty="0" smtClean="0"/>
              <a:t> </a:t>
            </a:r>
            <a:r>
              <a:rPr lang="cs-CZ" b="1" dirty="0" err="1" smtClean="0"/>
              <a:t>Bestimmung</a:t>
            </a:r>
            <a:r>
              <a:rPr lang="cs-CZ" b="1" dirty="0" smtClean="0"/>
              <a:t> der </a:t>
            </a:r>
            <a:r>
              <a:rPr lang="cs-CZ" b="1" dirty="0" err="1" smtClean="0"/>
              <a:t>Fahrgastströme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b="1" dirty="0" err="1" smtClean="0"/>
              <a:t>Transportuntersuchungen</a:t>
            </a:r>
            <a:r>
              <a:rPr lang="cs-CZ" sz="3200" dirty="0" smtClean="0"/>
              <a:t> </a:t>
            </a:r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cs-CZ" sz="3200" dirty="0" err="1" smtClean="0"/>
              <a:t>Transportuntersuchungen</a:t>
            </a:r>
            <a:r>
              <a:rPr lang="cs-CZ" sz="3200" dirty="0" smtClean="0"/>
              <a:t> </a:t>
            </a:r>
            <a:r>
              <a:rPr lang="cs-CZ" sz="3200" dirty="0" err="1" smtClean="0"/>
              <a:t>sind</a:t>
            </a:r>
            <a:r>
              <a:rPr lang="cs-CZ" sz="3200" dirty="0" smtClean="0"/>
              <a:t> </a:t>
            </a:r>
            <a:r>
              <a:rPr lang="cs-CZ" sz="3200" dirty="0" err="1" smtClean="0"/>
              <a:t>ein</a:t>
            </a:r>
            <a:r>
              <a:rPr lang="cs-CZ" sz="3200" dirty="0" smtClean="0"/>
              <a:t> </a:t>
            </a:r>
            <a:r>
              <a:rPr lang="cs-CZ" sz="3200" dirty="0" err="1" smtClean="0"/>
              <a:t>wichtiger</a:t>
            </a:r>
            <a:r>
              <a:rPr lang="cs-CZ" sz="3200" dirty="0" smtClean="0"/>
              <a:t> </a:t>
            </a:r>
            <a:r>
              <a:rPr lang="cs-CZ" sz="3200" dirty="0" err="1" smtClean="0"/>
              <a:t>Teil</a:t>
            </a:r>
            <a:r>
              <a:rPr lang="cs-CZ" sz="3200" dirty="0" smtClean="0"/>
              <a:t> der </a:t>
            </a:r>
            <a:r>
              <a:rPr lang="cs-CZ" sz="3200" dirty="0" err="1" smtClean="0"/>
              <a:t>Verkehrsanalyse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in </a:t>
            </a:r>
            <a:r>
              <a:rPr lang="cs-CZ" sz="3200" dirty="0" err="1" smtClean="0"/>
              <a:t>seiner</a:t>
            </a:r>
            <a:r>
              <a:rPr lang="cs-CZ" sz="3200" dirty="0" smtClean="0"/>
              <a:t> </a:t>
            </a:r>
            <a:r>
              <a:rPr lang="cs-CZ" sz="3200" dirty="0" err="1" smtClean="0"/>
              <a:t>Vollständigkeit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Konsistenz</a:t>
            </a:r>
            <a:r>
              <a:rPr lang="cs-CZ" sz="3200" dirty="0" smtClean="0"/>
              <a:t> </a:t>
            </a:r>
            <a:r>
              <a:rPr lang="cs-CZ" sz="3200" dirty="0" err="1" smtClean="0"/>
              <a:t>entsprechen</a:t>
            </a:r>
            <a:r>
              <a:rPr lang="cs-CZ" sz="3200" dirty="0" smtClean="0"/>
              <a:t> </a:t>
            </a:r>
            <a:r>
              <a:rPr lang="cs-CZ" sz="3200" dirty="0" err="1" smtClean="0"/>
              <a:t>sie</a:t>
            </a:r>
            <a:r>
              <a:rPr lang="cs-CZ" sz="3200" dirty="0" smtClean="0"/>
              <a:t> den </a:t>
            </a:r>
            <a:r>
              <a:rPr lang="cs-CZ" sz="3200" dirty="0" err="1" smtClean="0"/>
              <a:t>soziologischen</a:t>
            </a:r>
            <a:r>
              <a:rPr lang="cs-CZ" sz="3200" dirty="0" smtClean="0"/>
              <a:t> </a:t>
            </a:r>
            <a:r>
              <a:rPr lang="cs-CZ" sz="3200" dirty="0" err="1" smtClean="0"/>
              <a:t>Untersuchungen</a:t>
            </a:r>
            <a:r>
              <a:rPr lang="cs-CZ" sz="3200" dirty="0" smtClean="0"/>
              <a:t> </a:t>
            </a:r>
            <a:r>
              <a:rPr lang="cs-CZ" sz="3200" dirty="0" err="1" smtClean="0"/>
              <a:t>bei</a:t>
            </a:r>
            <a:r>
              <a:rPr lang="cs-CZ" sz="3200" dirty="0" smtClean="0"/>
              <a:t> den </a:t>
            </a:r>
            <a:r>
              <a:rPr lang="cs-CZ" sz="3200" dirty="0" err="1" smtClean="0"/>
              <a:t>Kriterien</a:t>
            </a:r>
            <a:r>
              <a:rPr lang="cs-CZ" sz="3200" dirty="0" smtClean="0"/>
              <a:t> der </a:t>
            </a:r>
            <a:r>
              <a:rPr lang="cs-CZ" sz="3200" dirty="0" err="1" smtClean="0"/>
              <a:t>statistischen</a:t>
            </a:r>
            <a:r>
              <a:rPr lang="cs-CZ" sz="3200" dirty="0" smtClean="0"/>
              <a:t> </a:t>
            </a:r>
            <a:r>
              <a:rPr lang="cs-CZ" sz="3200" dirty="0" err="1" smtClean="0"/>
              <a:t>Signifikanz</a:t>
            </a:r>
            <a:r>
              <a:rPr lang="cs-CZ" sz="3200" dirty="0" smtClean="0"/>
              <a:t>. </a:t>
            </a:r>
            <a:r>
              <a:rPr lang="cs-CZ" sz="3200" dirty="0" err="1" smtClean="0"/>
              <a:t>Transportuntersuchungen</a:t>
            </a:r>
            <a:r>
              <a:rPr lang="cs-CZ" sz="3200" dirty="0" smtClean="0"/>
              <a:t> </a:t>
            </a:r>
            <a:r>
              <a:rPr lang="cs-CZ" sz="3200" dirty="0" err="1" smtClean="0"/>
              <a:t>liefern</a:t>
            </a:r>
            <a:r>
              <a:rPr lang="cs-CZ" sz="3200" dirty="0" smtClean="0"/>
              <a:t> </a:t>
            </a:r>
            <a:r>
              <a:rPr lang="cs-CZ" sz="3200" dirty="0" err="1" smtClean="0"/>
              <a:t>umfangreiche</a:t>
            </a:r>
            <a:r>
              <a:rPr lang="cs-CZ" sz="3200" dirty="0" smtClean="0"/>
              <a:t> </a:t>
            </a:r>
            <a:r>
              <a:rPr lang="cs-CZ" sz="3200" dirty="0" err="1" smtClean="0"/>
              <a:t>statistische</a:t>
            </a:r>
            <a:r>
              <a:rPr lang="cs-CZ" sz="3200" dirty="0" smtClean="0"/>
              <a:t> </a:t>
            </a:r>
            <a:r>
              <a:rPr lang="cs-CZ" sz="3200" dirty="0" err="1" smtClean="0"/>
              <a:t>Dateien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nach </a:t>
            </a:r>
            <a:r>
              <a:rPr lang="cs-CZ" sz="3200" dirty="0" err="1" smtClean="0"/>
              <a:t>deren</a:t>
            </a:r>
            <a:r>
              <a:rPr lang="cs-CZ" sz="3200" dirty="0" smtClean="0"/>
              <a:t> </a:t>
            </a:r>
            <a:r>
              <a:rPr lang="cs-CZ" sz="3200" dirty="0" err="1" smtClean="0"/>
              <a:t>Verarbeitung</a:t>
            </a:r>
            <a:r>
              <a:rPr lang="cs-CZ" sz="3200" dirty="0" smtClean="0"/>
              <a:t> </a:t>
            </a:r>
            <a:r>
              <a:rPr lang="cs-CZ" sz="3200" dirty="0" err="1" smtClean="0"/>
              <a:t>werden</a:t>
            </a:r>
            <a:r>
              <a:rPr lang="cs-CZ" sz="3200" dirty="0" smtClean="0"/>
              <a:t> </a:t>
            </a:r>
            <a:r>
              <a:rPr lang="cs-CZ" sz="3200" dirty="0" err="1" smtClean="0"/>
              <a:t>zuverlässige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klare </a:t>
            </a:r>
            <a:r>
              <a:rPr lang="cs-CZ" sz="3200" dirty="0" err="1" smtClean="0"/>
              <a:t>Schlussfolgerungen</a:t>
            </a:r>
            <a:r>
              <a:rPr lang="cs-CZ" sz="3200" dirty="0" smtClean="0"/>
              <a:t> </a:t>
            </a:r>
            <a:r>
              <a:rPr lang="cs-CZ" sz="3200" dirty="0" err="1" smtClean="0"/>
              <a:t>erhalten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Bezüglich</a:t>
            </a:r>
            <a:r>
              <a:rPr lang="cs-CZ" dirty="0" smtClean="0"/>
              <a:t> der </a:t>
            </a:r>
            <a:r>
              <a:rPr lang="cs-CZ" dirty="0" err="1" smtClean="0"/>
              <a:t>Zusammenarbeit</a:t>
            </a:r>
            <a:r>
              <a:rPr lang="cs-CZ" dirty="0" smtClean="0"/>
              <a:t> der </a:t>
            </a:r>
            <a:r>
              <a:rPr lang="cs-CZ" dirty="0" err="1" smtClean="0"/>
              <a:t>Teilnehmer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gewählten</a:t>
            </a:r>
            <a:r>
              <a:rPr lang="cs-CZ" dirty="0" smtClean="0"/>
              <a:t> </a:t>
            </a:r>
            <a:r>
              <a:rPr lang="cs-CZ" dirty="0" err="1" smtClean="0"/>
              <a:t>Transportuntersuchung</a:t>
            </a:r>
            <a:r>
              <a:rPr lang="cs-CZ" dirty="0" smtClean="0"/>
              <a:t>,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Untersuchungen</a:t>
            </a:r>
            <a:r>
              <a:rPr lang="cs-CZ" dirty="0" smtClean="0"/>
              <a:t> in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Gruppen</a:t>
            </a:r>
            <a:r>
              <a:rPr lang="cs-CZ" dirty="0" smtClean="0"/>
              <a:t> </a:t>
            </a:r>
            <a:r>
              <a:rPr lang="cs-CZ" dirty="0" err="1" smtClean="0"/>
              <a:t>geteilt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 </a:t>
            </a:r>
            <a:r>
              <a:rPr lang="cs-CZ" b="1" dirty="0" err="1" smtClean="0"/>
              <a:t>Untersuchungen</a:t>
            </a:r>
            <a:r>
              <a:rPr lang="cs-CZ" b="1" dirty="0" smtClean="0"/>
              <a:t>, </a:t>
            </a:r>
            <a:r>
              <a:rPr lang="cs-CZ" b="1" dirty="0" err="1" smtClean="0"/>
              <a:t>die</a:t>
            </a:r>
            <a:r>
              <a:rPr lang="cs-CZ" b="1" dirty="0" smtClean="0"/>
              <a:t> </a:t>
            </a:r>
            <a:r>
              <a:rPr lang="cs-CZ" b="1" dirty="0" err="1" smtClean="0"/>
              <a:t>keine</a:t>
            </a:r>
            <a:r>
              <a:rPr lang="cs-CZ" b="1" dirty="0" smtClean="0"/>
              <a:t> </a:t>
            </a:r>
            <a:r>
              <a:rPr lang="cs-CZ" b="1" dirty="0" err="1" smtClean="0"/>
              <a:t>Zusammenarbeit</a:t>
            </a:r>
            <a:r>
              <a:rPr lang="cs-CZ" b="1" dirty="0" smtClean="0"/>
              <a:t> </a:t>
            </a:r>
            <a:r>
              <a:rPr lang="cs-CZ" b="1" dirty="0" err="1" smtClean="0"/>
              <a:t>zwischen</a:t>
            </a:r>
            <a:r>
              <a:rPr lang="cs-CZ" b="1" dirty="0" smtClean="0"/>
              <a:t> den </a:t>
            </a:r>
            <a:r>
              <a:rPr lang="cs-CZ" b="1" dirty="0" err="1" smtClean="0"/>
              <a:t>Teilnehmern</a:t>
            </a:r>
            <a:r>
              <a:rPr lang="cs-CZ" b="1" dirty="0" smtClean="0"/>
              <a:t> der </a:t>
            </a:r>
            <a:r>
              <a:rPr lang="cs-CZ" b="1" dirty="0" err="1" smtClean="0"/>
              <a:t>Transportuntersuchung</a:t>
            </a:r>
            <a:r>
              <a:rPr lang="cs-CZ" b="1" dirty="0" smtClean="0"/>
              <a:t> </a:t>
            </a:r>
            <a:r>
              <a:rPr lang="cs-CZ" b="1" dirty="0" err="1" smtClean="0"/>
              <a:t>erfordern</a:t>
            </a:r>
            <a:r>
              <a:rPr lang="cs-CZ" b="1" dirty="0" smtClean="0"/>
              <a:t>.</a:t>
            </a:r>
            <a:endParaRPr lang="cs-CZ" dirty="0" smtClean="0"/>
          </a:p>
          <a:p>
            <a:pPr lvl="0"/>
            <a:r>
              <a:rPr lang="cs-CZ" dirty="0" smtClean="0"/>
              <a:t> </a:t>
            </a:r>
            <a:r>
              <a:rPr lang="cs-CZ" b="1" dirty="0" err="1" smtClean="0"/>
              <a:t>Untersuchungen</a:t>
            </a:r>
            <a:r>
              <a:rPr lang="cs-CZ" b="1" dirty="0" smtClean="0"/>
              <a:t>, </a:t>
            </a:r>
            <a:r>
              <a:rPr lang="cs-CZ" b="1" dirty="0" err="1" smtClean="0"/>
              <a:t>die</a:t>
            </a:r>
            <a:r>
              <a:rPr lang="cs-CZ" b="1" dirty="0" smtClean="0"/>
              <a:t> </a:t>
            </a:r>
            <a:r>
              <a:rPr lang="cs-CZ" b="1" dirty="0" err="1" smtClean="0"/>
              <a:t>eine</a:t>
            </a:r>
            <a:r>
              <a:rPr lang="cs-CZ" b="1" dirty="0" smtClean="0"/>
              <a:t> </a:t>
            </a:r>
            <a:r>
              <a:rPr lang="cs-CZ" b="1" dirty="0" err="1" smtClean="0"/>
              <a:t>Zusammenarbeit</a:t>
            </a:r>
            <a:r>
              <a:rPr lang="cs-CZ" b="1" dirty="0" smtClean="0"/>
              <a:t> </a:t>
            </a:r>
            <a:r>
              <a:rPr lang="cs-CZ" b="1" dirty="0" err="1" smtClean="0"/>
              <a:t>zwischen</a:t>
            </a:r>
            <a:r>
              <a:rPr lang="cs-CZ" b="1" dirty="0" smtClean="0"/>
              <a:t> den </a:t>
            </a:r>
            <a:r>
              <a:rPr lang="cs-CZ" b="1" dirty="0" err="1" smtClean="0"/>
              <a:t>Teilnehmern</a:t>
            </a:r>
            <a:r>
              <a:rPr lang="cs-CZ" b="1" dirty="0" smtClean="0"/>
              <a:t> der </a:t>
            </a:r>
            <a:r>
              <a:rPr lang="cs-CZ" b="1" dirty="0" err="1" smtClean="0"/>
              <a:t>Transportuntersuchung</a:t>
            </a:r>
            <a:r>
              <a:rPr lang="cs-CZ" b="1" dirty="0" smtClean="0"/>
              <a:t> </a:t>
            </a:r>
            <a:r>
              <a:rPr lang="cs-CZ" b="1" dirty="0" err="1" smtClean="0"/>
              <a:t>erfordern</a:t>
            </a:r>
            <a:r>
              <a:rPr lang="cs-CZ" b="1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u="sng" dirty="0" err="1" smtClean="0"/>
              <a:t>Untersuchungen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die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keine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Zusammenarbeit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zwischen</a:t>
            </a:r>
            <a:r>
              <a:rPr lang="cs-CZ" b="1" u="sng" dirty="0" smtClean="0"/>
              <a:t> den </a:t>
            </a:r>
            <a:r>
              <a:rPr lang="cs-CZ" b="1" u="sng" dirty="0" err="1" smtClean="0"/>
              <a:t>Teilnehmern</a:t>
            </a:r>
            <a:r>
              <a:rPr lang="cs-CZ" b="1" u="sng" dirty="0" smtClean="0"/>
              <a:t> der </a:t>
            </a:r>
            <a:r>
              <a:rPr lang="cs-CZ" b="1" u="sng" dirty="0" err="1" smtClean="0"/>
              <a:t>Transportuntersuchung</a:t>
            </a:r>
            <a:r>
              <a:rPr lang="cs-CZ" dirty="0" smtClean="0"/>
              <a:t> </a:t>
            </a:r>
          </a:p>
          <a:p>
            <a:pPr marL="0" indent="0" algn="just">
              <a:buNone/>
            </a:pPr>
            <a:endParaRPr lang="cs-CZ" i="1" dirty="0"/>
          </a:p>
          <a:p>
            <a:pPr>
              <a:buNone/>
            </a:pPr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Untersuchungen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Bestimmung</a:t>
            </a:r>
            <a:r>
              <a:rPr lang="cs-CZ" dirty="0" smtClean="0"/>
              <a:t> der </a:t>
            </a:r>
            <a:r>
              <a:rPr lang="cs-CZ" b="1" dirty="0" err="1" smtClean="0"/>
              <a:t>Verkehrsmenge</a:t>
            </a:r>
            <a:endParaRPr lang="cs-CZ" b="1" dirty="0" smtClean="0"/>
          </a:p>
          <a:p>
            <a:pPr lvl="0"/>
            <a:r>
              <a:rPr lang="cs-CZ" dirty="0" err="1" smtClean="0"/>
              <a:t>Bestimmung</a:t>
            </a:r>
            <a:r>
              <a:rPr lang="cs-CZ" dirty="0" smtClean="0"/>
              <a:t> der </a:t>
            </a:r>
            <a:r>
              <a:rPr lang="cs-CZ" b="1" dirty="0" err="1" smtClean="0"/>
              <a:t>Verkehrsqualität</a:t>
            </a:r>
            <a:endParaRPr lang="cs-CZ" dirty="0" smtClean="0"/>
          </a:p>
          <a:p>
            <a:pPr lvl="0"/>
            <a:r>
              <a:rPr lang="cs-CZ" dirty="0" err="1" smtClean="0"/>
              <a:t>Bestimmung</a:t>
            </a:r>
            <a:r>
              <a:rPr lang="cs-CZ" dirty="0" smtClean="0"/>
              <a:t> der </a:t>
            </a:r>
            <a:r>
              <a:rPr lang="cs-CZ" b="1" dirty="0" err="1" smtClean="0"/>
              <a:t>Verkehrsrichtung</a:t>
            </a:r>
            <a:endParaRPr lang="cs-CZ" dirty="0" smtClean="0"/>
          </a:p>
          <a:p>
            <a:pPr lvl="0"/>
            <a:r>
              <a:rPr lang="cs-CZ" b="1" dirty="0" err="1" smtClean="0"/>
              <a:t>Andere</a:t>
            </a:r>
            <a:r>
              <a:rPr lang="cs-CZ" b="1" dirty="0" smtClean="0"/>
              <a:t> </a:t>
            </a:r>
            <a:r>
              <a:rPr lang="cs-CZ" dirty="0" err="1" smtClean="0"/>
              <a:t>Untersuchungen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Messungen</a:t>
            </a:r>
            <a:endParaRPr lang="cs-CZ" dirty="0" smtClean="0"/>
          </a:p>
          <a:p>
            <a:pPr lvl="0"/>
            <a:endParaRPr lang="cs-CZ" dirty="0"/>
          </a:p>
          <a:p>
            <a:pPr marL="0" indent="0" algn="just">
              <a:buNone/>
            </a:pPr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err="1" smtClean="0"/>
              <a:t>Untersuchungen</a:t>
            </a:r>
            <a:r>
              <a:rPr lang="cs-CZ" b="1" u="sng" dirty="0" smtClean="0"/>
              <a:t>, </a:t>
            </a:r>
            <a:r>
              <a:rPr lang="cs-CZ" b="1" u="sng" dirty="0" err="1" smtClean="0"/>
              <a:t>die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eine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Zusammenarbeit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zwischen</a:t>
            </a:r>
            <a:r>
              <a:rPr lang="cs-CZ" b="1" u="sng" dirty="0" smtClean="0"/>
              <a:t> den </a:t>
            </a:r>
            <a:r>
              <a:rPr lang="cs-CZ" b="1" u="sng" dirty="0" err="1" smtClean="0"/>
              <a:t>Teilnehmern</a:t>
            </a:r>
            <a:r>
              <a:rPr lang="cs-CZ" b="1" u="sng" dirty="0" smtClean="0"/>
              <a:t> der </a:t>
            </a:r>
            <a:r>
              <a:rPr lang="cs-CZ" b="1" u="sng" dirty="0" err="1" smtClean="0"/>
              <a:t>Transportuntersuchung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erfordern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 err="1" smtClean="0"/>
              <a:t>Untersuchungen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b="1" dirty="0" err="1" smtClean="0"/>
              <a:t>mit</a:t>
            </a:r>
            <a:r>
              <a:rPr lang="cs-CZ" b="1" dirty="0" smtClean="0"/>
              <a:t> der </a:t>
            </a:r>
            <a:r>
              <a:rPr lang="cs-CZ" b="1" dirty="0" err="1" smtClean="0"/>
              <a:t>direkten</a:t>
            </a:r>
            <a:r>
              <a:rPr lang="cs-CZ" b="1" dirty="0" smtClean="0"/>
              <a:t> </a:t>
            </a:r>
            <a:r>
              <a:rPr lang="cs-CZ" b="1" dirty="0" err="1" smtClean="0"/>
              <a:t>Beteiligung</a:t>
            </a:r>
            <a:r>
              <a:rPr lang="cs-CZ" b="1" dirty="0" smtClean="0"/>
              <a:t>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ausgebildeten</a:t>
            </a:r>
            <a:r>
              <a:rPr lang="cs-CZ" b="1" dirty="0" smtClean="0"/>
              <a:t> </a:t>
            </a:r>
            <a:r>
              <a:rPr lang="cs-CZ" b="1" dirty="0" err="1" smtClean="0"/>
              <a:t>Zahlungsarbeitskräften</a:t>
            </a:r>
            <a:r>
              <a:rPr lang="cs-CZ" dirty="0" smtClean="0"/>
              <a:t> </a:t>
            </a:r>
            <a:r>
              <a:rPr lang="cs-CZ" dirty="0" err="1" smtClean="0"/>
              <a:t>durchgeführt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.</a:t>
            </a:r>
          </a:p>
          <a:p>
            <a:pPr lvl="0"/>
            <a:r>
              <a:rPr lang="cs-CZ" dirty="0" err="1" smtClean="0"/>
              <a:t>Untersuchungen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b="1" dirty="0" smtClean="0"/>
              <a:t>ohne </a:t>
            </a:r>
            <a:r>
              <a:rPr lang="cs-CZ" b="1" dirty="0" err="1" smtClean="0"/>
              <a:t>die</a:t>
            </a:r>
            <a:r>
              <a:rPr lang="cs-CZ" b="1" dirty="0" smtClean="0"/>
              <a:t> </a:t>
            </a:r>
            <a:r>
              <a:rPr lang="cs-CZ" b="1" dirty="0" err="1" smtClean="0"/>
              <a:t>direkte</a:t>
            </a:r>
            <a:r>
              <a:rPr lang="cs-CZ" b="1" dirty="0" smtClean="0"/>
              <a:t> </a:t>
            </a:r>
            <a:r>
              <a:rPr lang="cs-CZ" b="1" dirty="0" err="1" smtClean="0"/>
              <a:t>Beteiligung</a:t>
            </a:r>
            <a:r>
              <a:rPr lang="cs-CZ" b="1" dirty="0" smtClean="0"/>
              <a:t>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ausgebildeten</a:t>
            </a:r>
            <a:r>
              <a:rPr lang="cs-CZ" b="1" dirty="0" smtClean="0"/>
              <a:t> </a:t>
            </a:r>
            <a:r>
              <a:rPr lang="cs-CZ" b="1" dirty="0" err="1" smtClean="0"/>
              <a:t>Zahlungsarbeitskräften</a:t>
            </a:r>
            <a:r>
              <a:rPr lang="cs-CZ" dirty="0" smtClean="0"/>
              <a:t> </a:t>
            </a:r>
            <a:r>
              <a:rPr lang="cs-CZ" dirty="0" err="1" smtClean="0"/>
              <a:t>durchgeführt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err="1" smtClean="0"/>
              <a:t>Zur</a:t>
            </a:r>
            <a:r>
              <a:rPr lang="cs-CZ" sz="3200" dirty="0" smtClean="0"/>
              <a:t> </a:t>
            </a:r>
            <a:r>
              <a:rPr lang="cs-CZ" sz="3200" b="1" dirty="0" err="1" smtClean="0"/>
              <a:t>Bestimmung</a:t>
            </a:r>
            <a:r>
              <a:rPr lang="cs-CZ" sz="3200" b="1" dirty="0" smtClean="0"/>
              <a:t> der </a:t>
            </a:r>
            <a:r>
              <a:rPr lang="cs-CZ" sz="3200" b="1" dirty="0" err="1" smtClean="0"/>
              <a:t>Fahrgastströmungen</a:t>
            </a:r>
            <a:r>
              <a:rPr lang="cs-CZ" sz="3200" dirty="0" smtClean="0"/>
              <a:t> </a:t>
            </a:r>
            <a:r>
              <a:rPr lang="cs-CZ" sz="3200" dirty="0" err="1" smtClean="0"/>
              <a:t>werden</a:t>
            </a:r>
            <a:r>
              <a:rPr lang="cs-CZ" sz="3200" dirty="0" smtClean="0"/>
              <a:t> </a:t>
            </a:r>
            <a:r>
              <a:rPr lang="cs-CZ" sz="3200" dirty="0" err="1" smtClean="0"/>
              <a:t>diese</a:t>
            </a:r>
            <a:r>
              <a:rPr lang="cs-CZ" sz="3200" dirty="0" smtClean="0"/>
              <a:t> </a:t>
            </a:r>
            <a:r>
              <a:rPr lang="cs-CZ" sz="3200" dirty="0" err="1" smtClean="0"/>
              <a:t>Methoden</a:t>
            </a:r>
            <a:r>
              <a:rPr lang="cs-CZ" sz="3200" dirty="0" smtClean="0"/>
              <a:t> </a:t>
            </a:r>
            <a:r>
              <a:rPr lang="cs-CZ" sz="3200" dirty="0" err="1" smtClean="0"/>
              <a:t>verwendet</a:t>
            </a:r>
            <a:r>
              <a:rPr lang="cs-CZ" sz="3200" dirty="0" smtClean="0"/>
              <a:t>:</a:t>
            </a:r>
          </a:p>
          <a:p>
            <a:pPr>
              <a:buNone/>
            </a:pPr>
            <a:endParaRPr lang="cs-CZ" sz="3200" dirty="0" smtClean="0"/>
          </a:p>
          <a:p>
            <a:pPr lvl="0"/>
            <a:r>
              <a:rPr lang="cs-CZ" sz="3200" dirty="0" err="1" smtClean="0"/>
              <a:t>Dokumentation</a:t>
            </a:r>
            <a:r>
              <a:rPr lang="cs-CZ" sz="3200" dirty="0" smtClean="0"/>
              <a:t>,</a:t>
            </a:r>
          </a:p>
          <a:p>
            <a:pPr lvl="0"/>
            <a:r>
              <a:rPr lang="cs-CZ" sz="3200" dirty="0" err="1" smtClean="0"/>
              <a:t>Direkte</a:t>
            </a:r>
            <a:r>
              <a:rPr lang="cs-CZ" sz="3200" dirty="0" smtClean="0"/>
              <a:t> </a:t>
            </a:r>
            <a:r>
              <a:rPr lang="cs-CZ" sz="3200" dirty="0" err="1" smtClean="0"/>
              <a:t>Zählung</a:t>
            </a:r>
            <a:r>
              <a:rPr lang="cs-CZ" sz="3200" dirty="0" smtClean="0"/>
              <a:t>,</a:t>
            </a:r>
          </a:p>
          <a:p>
            <a:pPr lvl="0"/>
            <a:r>
              <a:rPr lang="cs-CZ" sz="3200" dirty="0" err="1" smtClean="0"/>
              <a:t>Zählungskarten</a:t>
            </a:r>
            <a:r>
              <a:rPr lang="cs-CZ" sz="3200" dirty="0" smtClean="0"/>
              <a:t>,</a:t>
            </a:r>
          </a:p>
          <a:p>
            <a:pPr lvl="0"/>
            <a:r>
              <a:rPr lang="cs-CZ" sz="3200" dirty="0" err="1" smtClean="0"/>
              <a:t>Fragenbogen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dirty="0" err="1" smtClean="0">
                <a:solidFill>
                  <a:srgbClr val="FF0000"/>
                </a:solidFill>
              </a:rPr>
              <a:t>Dokumentation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</a:rPr>
              <a:t>Methode</a:t>
            </a:r>
            <a:endParaRPr lang="cs-CZ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3200" dirty="0" smtClean="0"/>
              <a:t>	Die </a:t>
            </a:r>
            <a:r>
              <a:rPr lang="cs-CZ" sz="3200" dirty="0" err="1" smtClean="0"/>
              <a:t>grundlegende</a:t>
            </a:r>
            <a:r>
              <a:rPr lang="cs-CZ" sz="3200" dirty="0" smtClean="0"/>
              <a:t> </a:t>
            </a:r>
            <a:r>
              <a:rPr lang="cs-CZ" sz="3200" dirty="0" err="1" smtClean="0"/>
              <a:t>Informationsquelle</a:t>
            </a:r>
            <a:r>
              <a:rPr lang="cs-CZ" sz="3200" dirty="0" smtClean="0"/>
              <a:t> </a:t>
            </a:r>
            <a:r>
              <a:rPr lang="cs-CZ" sz="3200" dirty="0" err="1" smtClean="0"/>
              <a:t>sind</a:t>
            </a:r>
            <a:r>
              <a:rPr lang="cs-CZ" sz="3200" dirty="0" smtClean="0"/>
              <a:t> </a:t>
            </a:r>
            <a:r>
              <a:rPr lang="cs-CZ" sz="3200" b="1" dirty="0" err="1" smtClean="0"/>
              <a:t>Berichte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b="1" dirty="0" err="1" smtClean="0"/>
              <a:t>Statistiken</a:t>
            </a:r>
            <a:r>
              <a:rPr lang="cs-CZ" sz="3200" dirty="0" smtClean="0"/>
              <a:t> </a:t>
            </a:r>
            <a:r>
              <a:rPr lang="cs-CZ" sz="3200" dirty="0" err="1" smtClean="0"/>
              <a:t>über</a:t>
            </a:r>
            <a:r>
              <a:rPr lang="cs-CZ" sz="3200" dirty="0" smtClean="0"/>
              <a:t> </a:t>
            </a:r>
            <a:r>
              <a:rPr lang="cs-CZ" sz="3200" dirty="0" err="1" smtClean="0"/>
              <a:t>verkauften</a:t>
            </a:r>
            <a:r>
              <a:rPr lang="cs-CZ" sz="3200" dirty="0" smtClean="0"/>
              <a:t> </a:t>
            </a:r>
            <a:r>
              <a:rPr lang="cs-CZ" sz="3200" dirty="0" err="1" smtClean="0"/>
              <a:t>Fahrkarten</a:t>
            </a:r>
            <a:r>
              <a:rPr lang="cs-CZ" sz="3200" dirty="0" smtClean="0"/>
              <a:t>. </a:t>
            </a:r>
            <a:r>
              <a:rPr lang="cs-CZ" sz="3200" dirty="0" err="1" smtClean="0"/>
              <a:t>Dies</a:t>
            </a:r>
            <a:r>
              <a:rPr lang="cs-CZ" sz="3200" dirty="0" smtClean="0"/>
              <a:t> </a:t>
            </a:r>
            <a:r>
              <a:rPr lang="cs-CZ" sz="3200" dirty="0" err="1" smtClean="0"/>
              <a:t>bedeutet</a:t>
            </a:r>
            <a:r>
              <a:rPr lang="cs-CZ" sz="3200" dirty="0" smtClean="0"/>
              <a:t>, </a:t>
            </a:r>
            <a:r>
              <a:rPr lang="cs-CZ" sz="3200" dirty="0" err="1" smtClean="0"/>
              <a:t>dass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Ergebnisse</a:t>
            </a:r>
            <a:r>
              <a:rPr lang="cs-CZ" sz="3200" dirty="0" smtClean="0"/>
              <a:t> </a:t>
            </a:r>
            <a:r>
              <a:rPr lang="cs-CZ" sz="3200" dirty="0" err="1" smtClean="0"/>
              <a:t>dieses</a:t>
            </a:r>
            <a:r>
              <a:rPr lang="cs-CZ" sz="3200" dirty="0" smtClean="0"/>
              <a:t> </a:t>
            </a:r>
            <a:r>
              <a:rPr lang="cs-CZ" sz="3200" dirty="0" err="1" smtClean="0"/>
              <a:t>Verfahrens</a:t>
            </a:r>
            <a:r>
              <a:rPr lang="cs-CZ" sz="3200" dirty="0" smtClean="0"/>
              <a:t> </a:t>
            </a:r>
            <a:r>
              <a:rPr lang="cs-CZ" sz="3200" dirty="0" err="1" smtClean="0"/>
              <a:t>sind</a:t>
            </a:r>
            <a:r>
              <a:rPr lang="cs-CZ" sz="3200" dirty="0" smtClean="0"/>
              <a:t> </a:t>
            </a:r>
            <a:r>
              <a:rPr lang="cs-CZ" sz="3200" dirty="0" err="1" smtClean="0"/>
              <a:t>nur</a:t>
            </a:r>
            <a:r>
              <a:rPr lang="cs-CZ" sz="3200" dirty="0" smtClean="0"/>
              <a:t> indikativ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stellen</a:t>
            </a:r>
            <a:r>
              <a:rPr lang="cs-CZ" sz="3200" dirty="0" smtClean="0"/>
              <a:t> </a:t>
            </a:r>
            <a:r>
              <a:rPr lang="cs-CZ" sz="3200" dirty="0" err="1" smtClean="0"/>
              <a:t>grobe</a:t>
            </a:r>
            <a:r>
              <a:rPr lang="cs-CZ" sz="3200" dirty="0" smtClean="0"/>
              <a:t> </a:t>
            </a:r>
            <a:r>
              <a:rPr lang="cs-CZ" sz="3200" dirty="0" err="1" smtClean="0"/>
              <a:t>Eigenschaften</a:t>
            </a:r>
            <a:r>
              <a:rPr lang="cs-CZ" sz="3200" dirty="0" smtClean="0"/>
              <a:t> </a:t>
            </a:r>
            <a:r>
              <a:rPr lang="cs-CZ" sz="3200" dirty="0" err="1" smtClean="0"/>
              <a:t>zur</a:t>
            </a:r>
            <a:r>
              <a:rPr lang="cs-CZ" sz="3200" dirty="0" smtClean="0"/>
              <a:t> </a:t>
            </a:r>
            <a:r>
              <a:rPr lang="cs-CZ" sz="3200" dirty="0" err="1" smtClean="0"/>
              <a:t>Verwendung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Verkehrsleistungen</a:t>
            </a:r>
            <a:r>
              <a:rPr lang="cs-CZ" sz="3200" dirty="0" smtClean="0"/>
              <a:t> </a:t>
            </a:r>
            <a:r>
              <a:rPr lang="cs-CZ" sz="3200" dirty="0" err="1" smtClean="0"/>
              <a:t>im</a:t>
            </a:r>
            <a:r>
              <a:rPr lang="cs-CZ" sz="3200" dirty="0" smtClean="0"/>
              <a:t> </a:t>
            </a:r>
            <a:r>
              <a:rPr lang="cs-CZ" sz="3200" dirty="0" err="1" smtClean="0"/>
              <a:t>Berichtszeitraum</a:t>
            </a:r>
            <a:r>
              <a:rPr lang="cs-CZ" sz="3200" dirty="0" smtClean="0"/>
              <a:t>. </a:t>
            </a:r>
            <a:r>
              <a:rPr lang="cs-CZ" sz="3200" dirty="0" err="1" smtClean="0"/>
              <a:t>Diese</a:t>
            </a:r>
            <a:r>
              <a:rPr lang="cs-CZ" sz="3200" dirty="0" smtClean="0"/>
              <a:t> </a:t>
            </a:r>
            <a:r>
              <a:rPr lang="cs-CZ" sz="3200" dirty="0" err="1" smtClean="0"/>
              <a:t>Ergebnisse</a:t>
            </a:r>
            <a:r>
              <a:rPr lang="cs-CZ" sz="3200" dirty="0" smtClean="0"/>
              <a:t> </a:t>
            </a:r>
            <a:r>
              <a:rPr lang="cs-CZ" sz="3200" dirty="0" err="1" smtClean="0"/>
              <a:t>sollten</a:t>
            </a:r>
            <a:r>
              <a:rPr lang="cs-CZ" sz="3200" dirty="0" smtClean="0"/>
              <a:t> </a:t>
            </a:r>
            <a:r>
              <a:rPr lang="cs-CZ" sz="3200" dirty="0" err="1" smtClean="0"/>
              <a:t>ergänzen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Daten</a:t>
            </a:r>
            <a:r>
              <a:rPr lang="cs-CZ" sz="3200" dirty="0" smtClean="0"/>
              <a:t> </a:t>
            </a:r>
            <a:r>
              <a:rPr lang="cs-CZ" sz="3200" dirty="0" err="1" smtClean="0"/>
              <a:t>anderen</a:t>
            </a:r>
            <a:r>
              <a:rPr lang="cs-CZ" sz="3200" dirty="0" smtClean="0"/>
              <a:t> </a:t>
            </a:r>
            <a:r>
              <a:rPr lang="cs-CZ" sz="3200" dirty="0" err="1" smtClean="0"/>
              <a:t>Methoden</a:t>
            </a:r>
            <a:r>
              <a:rPr lang="cs-CZ" sz="3200" dirty="0" smtClean="0"/>
              <a:t>.</a:t>
            </a:r>
          </a:p>
          <a:p>
            <a:pPr>
              <a:buNone/>
            </a:pPr>
            <a:r>
              <a:rPr lang="cs-CZ" sz="3200" dirty="0" err="1" smtClean="0">
                <a:solidFill>
                  <a:srgbClr val="FF0000"/>
                </a:solidFill>
              </a:rPr>
              <a:t>Direkte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</a:rPr>
              <a:t>Zählungsmethode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	</a:t>
            </a:r>
            <a:r>
              <a:rPr lang="cs-CZ" sz="3200" dirty="0" err="1" smtClean="0"/>
              <a:t>Das</a:t>
            </a:r>
            <a:r>
              <a:rPr lang="cs-CZ" sz="3200" dirty="0" smtClean="0"/>
              <a:t> </a:t>
            </a:r>
            <a:r>
              <a:rPr lang="cs-CZ" sz="3200" dirty="0" err="1" smtClean="0"/>
              <a:t>Prinzip</a:t>
            </a:r>
            <a:r>
              <a:rPr lang="cs-CZ" sz="3200" dirty="0" smtClean="0"/>
              <a:t> </a:t>
            </a:r>
            <a:r>
              <a:rPr lang="cs-CZ" sz="3200" dirty="0" err="1" smtClean="0"/>
              <a:t>dieser</a:t>
            </a:r>
            <a:r>
              <a:rPr lang="cs-CZ" sz="3200" dirty="0" smtClean="0"/>
              <a:t> </a:t>
            </a:r>
            <a:r>
              <a:rPr lang="cs-CZ" sz="3200" dirty="0" err="1" smtClean="0"/>
              <a:t>Methode</a:t>
            </a:r>
            <a:r>
              <a:rPr lang="cs-CZ" sz="3200" dirty="0" smtClean="0"/>
              <a:t> </a:t>
            </a:r>
            <a:r>
              <a:rPr lang="cs-CZ" sz="3200" dirty="0" err="1" smtClean="0"/>
              <a:t>ist</a:t>
            </a:r>
            <a:r>
              <a:rPr lang="cs-CZ" sz="3200" dirty="0" smtClean="0"/>
              <a:t> der </a:t>
            </a:r>
            <a:r>
              <a:rPr lang="cs-CZ" sz="3200" dirty="0" err="1" smtClean="0"/>
              <a:t>direkten</a:t>
            </a:r>
            <a:r>
              <a:rPr lang="cs-CZ" sz="3200" dirty="0" smtClean="0"/>
              <a:t> </a:t>
            </a:r>
            <a:r>
              <a:rPr lang="cs-CZ" sz="3200" dirty="0" err="1" smtClean="0"/>
              <a:t>Überwachung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Zählen</a:t>
            </a:r>
            <a:r>
              <a:rPr lang="cs-CZ" sz="3200" dirty="0" smtClean="0"/>
              <a:t> der </a:t>
            </a:r>
            <a:r>
              <a:rPr lang="cs-CZ" sz="3200" dirty="0" err="1" smtClean="0"/>
              <a:t>Anzahl</a:t>
            </a:r>
            <a:r>
              <a:rPr lang="cs-CZ" sz="3200" dirty="0" smtClean="0"/>
              <a:t> der </a:t>
            </a:r>
            <a:r>
              <a:rPr lang="cs-CZ" sz="3200" dirty="0" err="1" smtClean="0"/>
              <a:t>Fahrgäste</a:t>
            </a:r>
            <a:r>
              <a:rPr lang="cs-CZ" sz="3200" dirty="0" smtClean="0"/>
              <a:t> in </a:t>
            </a:r>
            <a:r>
              <a:rPr lang="cs-CZ" sz="3200" dirty="0" err="1" smtClean="0"/>
              <a:t>Verkehrsmitteln</a:t>
            </a:r>
            <a:r>
              <a:rPr lang="cs-CZ" sz="3200" dirty="0" smtClean="0"/>
              <a:t>, </a:t>
            </a:r>
            <a:r>
              <a:rPr lang="cs-CZ" sz="3200" dirty="0" err="1" smtClean="0"/>
              <a:t>Wagen</a:t>
            </a:r>
            <a:r>
              <a:rPr lang="cs-CZ" sz="3200" dirty="0" smtClean="0"/>
              <a:t>, in </a:t>
            </a:r>
            <a:r>
              <a:rPr lang="cs-CZ" sz="3200" dirty="0" err="1" smtClean="0"/>
              <a:t>einzelnen</a:t>
            </a:r>
            <a:r>
              <a:rPr lang="cs-CZ" sz="3200" dirty="0" smtClean="0"/>
              <a:t> </a:t>
            </a:r>
            <a:r>
              <a:rPr lang="cs-CZ" sz="3200" dirty="0" err="1" smtClean="0"/>
              <a:t>Stationen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Haltestellen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3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dirty="0" err="1" smtClean="0">
                <a:solidFill>
                  <a:srgbClr val="FF0000"/>
                </a:solidFill>
              </a:rPr>
              <a:t>Methode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</a:rPr>
              <a:t>für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</a:rPr>
              <a:t>Zählungskarten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cs-CZ" dirty="0" smtClean="0"/>
              <a:t>	Die </a:t>
            </a:r>
            <a:r>
              <a:rPr lang="cs-CZ" dirty="0" err="1" smtClean="0"/>
              <a:t>Methode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 je nach der </a:t>
            </a:r>
            <a:r>
              <a:rPr lang="cs-CZ" dirty="0" err="1" smtClean="0"/>
              <a:t>Art</a:t>
            </a:r>
            <a:r>
              <a:rPr lang="cs-CZ" dirty="0" smtClean="0"/>
              <a:t> der </a:t>
            </a:r>
            <a:r>
              <a:rPr lang="cs-CZ" dirty="0" err="1" smtClean="0"/>
              <a:t>Zählungskarten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Techniken</a:t>
            </a:r>
            <a:r>
              <a:rPr lang="cs-CZ" dirty="0" smtClean="0"/>
              <a:t> </a:t>
            </a:r>
            <a:r>
              <a:rPr lang="cs-CZ" dirty="0" err="1" smtClean="0"/>
              <a:t>geteilt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:</a:t>
            </a:r>
          </a:p>
          <a:p>
            <a:pPr lvl="1"/>
            <a:r>
              <a:rPr lang="cs-CZ" sz="3000" dirty="0" err="1" smtClean="0"/>
              <a:t>eine</a:t>
            </a:r>
            <a:r>
              <a:rPr lang="cs-CZ" sz="3000" dirty="0" smtClean="0"/>
              <a:t> klare </a:t>
            </a:r>
            <a:r>
              <a:rPr lang="cs-CZ" sz="3000" dirty="0" err="1" smtClean="0"/>
              <a:t>Methode</a:t>
            </a:r>
            <a:r>
              <a:rPr lang="cs-CZ" sz="3000" dirty="0" smtClean="0"/>
              <a:t> - </a:t>
            </a:r>
            <a:r>
              <a:rPr lang="cs-CZ" sz="3000" dirty="0" err="1" smtClean="0"/>
              <a:t>jeder</a:t>
            </a:r>
            <a:r>
              <a:rPr lang="cs-CZ" sz="3000" dirty="0" smtClean="0"/>
              <a:t> </a:t>
            </a:r>
            <a:r>
              <a:rPr lang="cs-CZ" sz="3000" dirty="0" err="1" smtClean="0"/>
              <a:t>Fahrgast</a:t>
            </a:r>
            <a:r>
              <a:rPr lang="cs-CZ" sz="3000" dirty="0" smtClean="0"/>
              <a:t> </a:t>
            </a:r>
            <a:r>
              <a:rPr lang="cs-CZ" sz="3000" dirty="0" err="1" smtClean="0"/>
              <a:t>bekommt</a:t>
            </a:r>
            <a:r>
              <a:rPr lang="cs-CZ" sz="3000" dirty="0" smtClean="0"/>
              <a:t> </a:t>
            </a:r>
            <a:r>
              <a:rPr lang="cs-CZ" sz="3000" dirty="0" err="1" smtClean="0"/>
              <a:t>einen</a:t>
            </a:r>
            <a:r>
              <a:rPr lang="cs-CZ" sz="3000" dirty="0" smtClean="0"/>
              <a:t> </a:t>
            </a:r>
            <a:r>
              <a:rPr lang="cs-CZ" sz="3000" dirty="0" err="1" smtClean="0"/>
              <a:t>Coupon</a:t>
            </a:r>
            <a:r>
              <a:rPr lang="cs-CZ" sz="3000" dirty="0" smtClean="0"/>
              <a:t> </a:t>
            </a:r>
            <a:r>
              <a:rPr lang="cs-CZ" sz="3000" dirty="0" err="1" smtClean="0"/>
              <a:t>an</a:t>
            </a:r>
            <a:r>
              <a:rPr lang="cs-CZ" sz="3000" dirty="0" smtClean="0"/>
              <a:t> der </a:t>
            </a:r>
            <a:r>
              <a:rPr lang="cs-CZ" sz="3000" dirty="0" err="1" smtClean="0"/>
              <a:t>Einsteigstelle</a:t>
            </a:r>
            <a:r>
              <a:rPr lang="cs-CZ" sz="3000" dirty="0" smtClean="0"/>
              <a:t>, der in der </a:t>
            </a:r>
            <a:r>
              <a:rPr lang="cs-CZ" sz="3000" dirty="0" err="1" smtClean="0"/>
              <a:t>Zielstation</a:t>
            </a:r>
            <a:r>
              <a:rPr lang="cs-CZ" sz="3000" dirty="0" smtClean="0"/>
              <a:t> </a:t>
            </a:r>
            <a:r>
              <a:rPr lang="cs-CZ" sz="3000" dirty="0" err="1" smtClean="0"/>
              <a:t>wieder</a:t>
            </a:r>
            <a:r>
              <a:rPr lang="cs-CZ" sz="3000" dirty="0" smtClean="0"/>
              <a:t> </a:t>
            </a:r>
            <a:r>
              <a:rPr lang="cs-CZ" sz="3000" dirty="0" err="1" smtClean="0"/>
              <a:t>abgegeben</a:t>
            </a:r>
            <a:r>
              <a:rPr lang="cs-CZ" sz="3000" dirty="0" smtClean="0"/>
              <a:t> </a:t>
            </a:r>
            <a:r>
              <a:rPr lang="cs-CZ" sz="3000" dirty="0" err="1" smtClean="0"/>
              <a:t>wird</a:t>
            </a:r>
            <a:r>
              <a:rPr lang="cs-CZ" sz="3000" dirty="0" smtClean="0"/>
              <a:t>,</a:t>
            </a:r>
          </a:p>
          <a:p>
            <a:pPr lvl="1"/>
            <a:r>
              <a:rPr lang="cs-CZ" sz="3000" dirty="0" err="1" smtClean="0"/>
              <a:t>eine</a:t>
            </a:r>
            <a:r>
              <a:rPr lang="cs-CZ" sz="3000" dirty="0" smtClean="0"/>
              <a:t> </a:t>
            </a:r>
            <a:r>
              <a:rPr lang="cs-CZ" sz="3000" dirty="0" err="1" smtClean="0"/>
              <a:t>gemischte</a:t>
            </a:r>
            <a:r>
              <a:rPr lang="cs-CZ" sz="3000" dirty="0" smtClean="0"/>
              <a:t> </a:t>
            </a:r>
            <a:r>
              <a:rPr lang="cs-CZ" sz="3000" dirty="0" err="1" smtClean="0"/>
              <a:t>Methode</a:t>
            </a:r>
            <a:r>
              <a:rPr lang="cs-CZ" sz="3000" dirty="0" smtClean="0"/>
              <a:t> - </a:t>
            </a:r>
            <a:r>
              <a:rPr lang="cs-CZ" sz="3000" dirty="0" err="1" smtClean="0"/>
              <a:t>Zählungskarten</a:t>
            </a:r>
            <a:r>
              <a:rPr lang="cs-CZ" sz="3000" dirty="0" smtClean="0"/>
              <a:t> </a:t>
            </a:r>
            <a:r>
              <a:rPr lang="cs-CZ" sz="3000" dirty="0" err="1" smtClean="0"/>
              <a:t>werden</a:t>
            </a:r>
            <a:r>
              <a:rPr lang="cs-CZ" sz="3000" dirty="0" smtClean="0"/>
              <a:t> durch </a:t>
            </a:r>
            <a:r>
              <a:rPr lang="cs-CZ" sz="3000" dirty="0" err="1" smtClean="0"/>
              <a:t>einen</a:t>
            </a:r>
            <a:r>
              <a:rPr lang="cs-CZ" sz="3000" dirty="0" smtClean="0"/>
              <a:t> </a:t>
            </a:r>
            <a:r>
              <a:rPr lang="cs-CZ" sz="3000" dirty="0" err="1" smtClean="0"/>
              <a:t>Fragenbogen</a:t>
            </a:r>
            <a:r>
              <a:rPr lang="cs-CZ" sz="3000" dirty="0" smtClean="0"/>
              <a:t> </a:t>
            </a:r>
            <a:r>
              <a:rPr lang="cs-CZ" sz="3000" dirty="0" err="1" smtClean="0"/>
              <a:t>ergänzt</a:t>
            </a:r>
            <a:r>
              <a:rPr lang="cs-CZ" sz="3000" dirty="0" smtClean="0"/>
              <a:t> (</a:t>
            </a:r>
            <a:r>
              <a:rPr lang="cs-CZ" sz="3000" dirty="0" err="1" smtClean="0"/>
              <a:t>Fahrgast</a:t>
            </a:r>
            <a:r>
              <a:rPr lang="cs-CZ" sz="3000" dirty="0" smtClean="0"/>
              <a:t> </a:t>
            </a:r>
            <a:r>
              <a:rPr lang="cs-CZ" sz="3000" dirty="0" err="1" smtClean="0"/>
              <a:t>antwortet</a:t>
            </a:r>
            <a:r>
              <a:rPr lang="cs-CZ" sz="3000" dirty="0" smtClean="0"/>
              <a:t> </a:t>
            </a:r>
            <a:r>
              <a:rPr lang="cs-CZ" sz="3000" dirty="0" err="1" smtClean="0"/>
              <a:t>auf</a:t>
            </a:r>
            <a:r>
              <a:rPr lang="cs-CZ" sz="3000" dirty="0" smtClean="0"/>
              <a:t>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Fragen</a:t>
            </a:r>
            <a:r>
              <a:rPr lang="cs-CZ" sz="3000" dirty="0" smtClean="0"/>
              <a:t>,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auf</a:t>
            </a:r>
            <a:r>
              <a:rPr lang="cs-CZ" sz="3000" dirty="0" smtClean="0"/>
              <a:t> der </a:t>
            </a:r>
            <a:r>
              <a:rPr lang="cs-CZ" sz="3000" dirty="0" err="1" smtClean="0"/>
              <a:t>Fahrkarte</a:t>
            </a:r>
            <a:r>
              <a:rPr lang="cs-CZ" sz="3000" dirty="0" smtClean="0"/>
              <a:t> stehen </a:t>
            </a:r>
            <a:r>
              <a:rPr lang="cs-CZ" sz="3000" dirty="0" err="1" smtClean="0"/>
              <a:t>und</a:t>
            </a:r>
            <a:r>
              <a:rPr lang="cs-CZ" sz="3000" dirty="0" smtClean="0"/>
              <a:t> </a:t>
            </a:r>
            <a:r>
              <a:rPr lang="cs-CZ" sz="3000" dirty="0" err="1" smtClean="0"/>
              <a:t>die</a:t>
            </a:r>
            <a:r>
              <a:rPr lang="cs-CZ" sz="3000" dirty="0" smtClean="0"/>
              <a:t> </a:t>
            </a:r>
            <a:r>
              <a:rPr lang="cs-CZ" sz="3000" dirty="0" err="1" smtClean="0"/>
              <a:t>ausgefüllte</a:t>
            </a:r>
            <a:r>
              <a:rPr lang="cs-CZ" sz="3000" dirty="0" smtClean="0"/>
              <a:t> </a:t>
            </a:r>
            <a:r>
              <a:rPr lang="cs-CZ" sz="3000" dirty="0" err="1" smtClean="0"/>
              <a:t>Karte</a:t>
            </a:r>
            <a:r>
              <a:rPr lang="cs-CZ" sz="3000" dirty="0" smtClean="0"/>
              <a:t> </a:t>
            </a:r>
            <a:r>
              <a:rPr lang="cs-CZ" sz="3000" dirty="0" err="1" smtClean="0"/>
              <a:t>wird</a:t>
            </a:r>
            <a:r>
              <a:rPr lang="cs-CZ" sz="3000" dirty="0" smtClean="0"/>
              <a:t> in der </a:t>
            </a:r>
            <a:r>
              <a:rPr lang="cs-CZ" sz="3000" dirty="0" err="1" smtClean="0"/>
              <a:t>Zielstation</a:t>
            </a:r>
            <a:r>
              <a:rPr lang="cs-CZ" sz="3000" dirty="0" smtClean="0"/>
              <a:t> </a:t>
            </a:r>
            <a:r>
              <a:rPr lang="cs-CZ" sz="3000" dirty="0" err="1" smtClean="0"/>
              <a:t>wieder</a:t>
            </a:r>
            <a:r>
              <a:rPr lang="cs-CZ" sz="3000" dirty="0" smtClean="0"/>
              <a:t> </a:t>
            </a:r>
            <a:r>
              <a:rPr lang="cs-CZ" sz="3000" dirty="0" err="1" smtClean="0"/>
              <a:t>abgegeben</a:t>
            </a:r>
            <a:r>
              <a:rPr lang="cs-CZ" sz="3000" dirty="0" smtClean="0"/>
              <a:t>).</a:t>
            </a:r>
          </a:p>
          <a:p>
            <a:pPr>
              <a:buNone/>
            </a:pPr>
            <a:r>
              <a:rPr lang="cs-CZ" sz="3200" dirty="0" err="1" smtClean="0">
                <a:solidFill>
                  <a:srgbClr val="FF0000"/>
                </a:solidFill>
              </a:rPr>
              <a:t>Fragenbogenmethode</a:t>
            </a:r>
            <a:endParaRPr lang="cs-CZ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3200" dirty="0" smtClean="0"/>
              <a:t>	Die </a:t>
            </a:r>
            <a:r>
              <a:rPr lang="cs-CZ" sz="3200" dirty="0" err="1" smtClean="0"/>
              <a:t>oben</a:t>
            </a:r>
            <a:r>
              <a:rPr lang="cs-CZ" sz="3200" dirty="0" smtClean="0"/>
              <a:t> </a:t>
            </a:r>
            <a:r>
              <a:rPr lang="cs-CZ" sz="3200" dirty="0" err="1" smtClean="0"/>
              <a:t>genannten</a:t>
            </a:r>
            <a:r>
              <a:rPr lang="cs-CZ" sz="3200" dirty="0" smtClean="0"/>
              <a:t> </a:t>
            </a:r>
            <a:r>
              <a:rPr lang="cs-CZ" sz="3200" dirty="0" err="1" smtClean="0"/>
              <a:t>Methoden</a:t>
            </a:r>
            <a:r>
              <a:rPr lang="cs-CZ" sz="3200" dirty="0" smtClean="0"/>
              <a:t> </a:t>
            </a:r>
            <a:r>
              <a:rPr lang="cs-CZ" sz="3200" dirty="0" err="1" smtClean="0"/>
              <a:t>geben</a:t>
            </a:r>
            <a:r>
              <a:rPr lang="cs-CZ" sz="3200" dirty="0" smtClean="0"/>
              <a:t> </a:t>
            </a:r>
            <a:r>
              <a:rPr lang="cs-CZ" sz="3200" dirty="0" err="1" smtClean="0"/>
              <a:t>uns</a:t>
            </a:r>
            <a:r>
              <a:rPr lang="cs-CZ" sz="3200" dirty="0" smtClean="0"/>
              <a:t> </a:t>
            </a:r>
            <a:r>
              <a:rPr lang="cs-CZ" sz="3200" dirty="0" err="1" smtClean="0"/>
              <a:t>eine</a:t>
            </a:r>
            <a:r>
              <a:rPr lang="cs-CZ" sz="3200" dirty="0" smtClean="0"/>
              <a:t> </a:t>
            </a:r>
            <a:r>
              <a:rPr lang="cs-CZ" sz="3200" dirty="0" err="1" smtClean="0"/>
              <a:t>Vorstellung</a:t>
            </a:r>
            <a:r>
              <a:rPr lang="cs-CZ" sz="3200" dirty="0" smtClean="0"/>
              <a:t> </a:t>
            </a:r>
            <a:r>
              <a:rPr lang="cs-CZ" sz="3200" dirty="0" err="1" smtClean="0"/>
              <a:t>über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aktuelle</a:t>
            </a:r>
            <a:r>
              <a:rPr lang="cs-CZ" sz="3200" dirty="0" smtClean="0"/>
              <a:t> </a:t>
            </a:r>
            <a:r>
              <a:rPr lang="cs-CZ" sz="3200" dirty="0" err="1" smtClean="0"/>
              <a:t>Situation</a:t>
            </a:r>
            <a:r>
              <a:rPr lang="cs-CZ" sz="3200" dirty="0" smtClean="0"/>
              <a:t> in den </a:t>
            </a:r>
            <a:r>
              <a:rPr lang="cs-CZ" sz="3200" dirty="0" err="1" smtClean="0"/>
              <a:t>Personenverkehr</a:t>
            </a:r>
            <a:r>
              <a:rPr lang="cs-CZ" sz="3200" dirty="0" smtClean="0"/>
              <a:t>, </a:t>
            </a:r>
            <a:r>
              <a:rPr lang="cs-CZ" sz="3200" dirty="0" err="1" smtClean="0"/>
              <a:t>nicht</a:t>
            </a:r>
            <a:r>
              <a:rPr lang="cs-CZ" sz="3200" dirty="0" smtClean="0"/>
              <a:t> </a:t>
            </a:r>
            <a:r>
              <a:rPr lang="cs-CZ" sz="3200" dirty="0" err="1" smtClean="0"/>
              <a:t>aber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Ideen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Bedürfnisse</a:t>
            </a:r>
            <a:r>
              <a:rPr lang="cs-CZ" sz="3200" dirty="0" smtClean="0"/>
              <a:t> der </a:t>
            </a:r>
            <a:r>
              <a:rPr lang="cs-CZ" sz="3200" dirty="0" err="1" smtClean="0"/>
              <a:t>Fahrgäste</a:t>
            </a:r>
            <a:r>
              <a:rPr lang="cs-CZ" sz="3200" dirty="0" smtClean="0"/>
              <a:t> in </a:t>
            </a:r>
            <a:r>
              <a:rPr lang="cs-CZ" sz="3200" dirty="0" err="1" smtClean="0"/>
              <a:t>Bezug</a:t>
            </a:r>
            <a:r>
              <a:rPr lang="cs-CZ" sz="3200" dirty="0" smtClean="0"/>
              <a:t> </a:t>
            </a:r>
            <a:r>
              <a:rPr lang="cs-CZ" sz="3200" dirty="0" err="1" smtClean="0"/>
              <a:t>auf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Qualität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Art</a:t>
            </a:r>
            <a:r>
              <a:rPr lang="cs-CZ" sz="3200" dirty="0" smtClean="0"/>
              <a:t> der </a:t>
            </a:r>
            <a:r>
              <a:rPr lang="cs-CZ" sz="3200" dirty="0" err="1" smtClean="0"/>
              <a:t>Personenverkehr</a:t>
            </a:r>
            <a:r>
              <a:rPr lang="cs-CZ" sz="3200" dirty="0" smtClean="0"/>
              <a:t>. Die </a:t>
            </a:r>
            <a:r>
              <a:rPr lang="cs-CZ" sz="3200" dirty="0" err="1" smtClean="0"/>
              <a:t>Genauigkeit</a:t>
            </a:r>
            <a:r>
              <a:rPr lang="cs-CZ" sz="3200" dirty="0" smtClean="0"/>
              <a:t> </a:t>
            </a:r>
            <a:r>
              <a:rPr lang="cs-CZ" sz="3200" dirty="0" err="1" smtClean="0"/>
              <a:t>dieser</a:t>
            </a:r>
            <a:r>
              <a:rPr lang="cs-CZ" sz="3200" dirty="0" smtClean="0"/>
              <a:t> </a:t>
            </a:r>
            <a:r>
              <a:rPr lang="cs-CZ" sz="3200" dirty="0" err="1" smtClean="0"/>
              <a:t>Methode</a:t>
            </a:r>
            <a:r>
              <a:rPr lang="cs-CZ" sz="3200" dirty="0" smtClean="0"/>
              <a:t> </a:t>
            </a:r>
            <a:r>
              <a:rPr lang="cs-CZ" sz="3200" dirty="0" err="1" smtClean="0"/>
              <a:t>hängt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der </a:t>
            </a:r>
            <a:r>
              <a:rPr lang="cs-CZ" sz="3200" dirty="0" err="1" smtClean="0"/>
              <a:t>Anzahl</a:t>
            </a:r>
            <a:r>
              <a:rPr lang="cs-CZ" sz="3200" dirty="0" smtClean="0"/>
              <a:t> der </a:t>
            </a:r>
            <a:r>
              <a:rPr lang="cs-CZ" sz="3200" dirty="0" err="1" smtClean="0"/>
              <a:t>Befragten</a:t>
            </a:r>
            <a:r>
              <a:rPr lang="cs-CZ" sz="3200" dirty="0" smtClean="0"/>
              <a:t>,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Menge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Fragen</a:t>
            </a:r>
            <a:r>
              <a:rPr lang="cs-CZ" sz="3200" smtClean="0"/>
              <a:t>.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826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156</Words>
  <Application>Microsoft Office PowerPoint</Application>
  <PresentationFormat>Širokoúhlá obrazovka</PresentationFormat>
  <Paragraphs>35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Personenverkehr und Transportwesens 5. Verfahren zur Bestimmung der Fahrgastströme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75</cp:revision>
  <dcterms:created xsi:type="dcterms:W3CDTF">2017-05-10T10:51:34Z</dcterms:created>
  <dcterms:modified xsi:type="dcterms:W3CDTF">2017-07-13T10:58:12Z</dcterms:modified>
</cp:coreProperties>
</file>