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  <p:sldId id="29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4</a:t>
            </a:r>
            <a:r>
              <a:rPr lang="cs-CZ" b="1" dirty="0" smtClean="0"/>
              <a:t>. </a:t>
            </a:r>
            <a:r>
              <a:rPr lang="cs-CZ" b="1" dirty="0" err="1" smtClean="0"/>
              <a:t>Qualität</a:t>
            </a:r>
            <a:r>
              <a:rPr lang="cs-CZ" b="1" dirty="0" smtClean="0"/>
              <a:t> in </a:t>
            </a:r>
            <a:r>
              <a:rPr lang="cs-CZ" b="1" dirty="0" err="1" smtClean="0"/>
              <a:t>Personenverkehr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err="1" smtClean="0"/>
              <a:t>Qualität</a:t>
            </a:r>
            <a:r>
              <a:rPr lang="cs-CZ" sz="3200" dirty="0" smtClean="0"/>
              <a:t> </a:t>
            </a:r>
          </a:p>
          <a:p>
            <a:pPr algn="just">
              <a:buNone/>
            </a:pPr>
            <a:r>
              <a:rPr lang="cs-CZ" sz="3200" i="1" dirty="0" smtClean="0"/>
              <a:t>	</a:t>
            </a:r>
            <a:r>
              <a:rPr lang="cs-CZ" sz="3200" i="1" dirty="0" err="1" smtClean="0"/>
              <a:t>Qualität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Bezeichnung</a:t>
            </a:r>
            <a:r>
              <a:rPr lang="cs-CZ" sz="3200" dirty="0" smtClean="0"/>
              <a:t> </a:t>
            </a:r>
            <a:r>
              <a:rPr lang="cs-CZ" sz="3200" dirty="0" err="1" smtClean="0"/>
              <a:t>einer</a:t>
            </a:r>
            <a:r>
              <a:rPr lang="cs-CZ" sz="3200" dirty="0" smtClean="0"/>
              <a:t> </a:t>
            </a:r>
            <a:r>
              <a:rPr lang="cs-CZ" sz="3200" dirty="0" err="1" smtClean="0"/>
              <a:t>wahrnehmbaren</a:t>
            </a:r>
            <a:r>
              <a:rPr lang="cs-CZ" sz="3200" dirty="0" smtClean="0"/>
              <a:t> </a:t>
            </a:r>
            <a:r>
              <a:rPr lang="cs-CZ" sz="3200" dirty="0" err="1" smtClean="0"/>
              <a:t>Zustandsform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Systemen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ihrer</a:t>
            </a:r>
            <a:r>
              <a:rPr lang="cs-CZ" sz="3200" dirty="0" smtClean="0"/>
              <a:t> </a:t>
            </a:r>
            <a:r>
              <a:rPr lang="cs-CZ" sz="3200" dirty="0" err="1" smtClean="0"/>
              <a:t>Merkmale</a:t>
            </a:r>
            <a:r>
              <a:rPr lang="cs-CZ" sz="3200" dirty="0" smtClean="0"/>
              <a:t>, </a:t>
            </a:r>
            <a:r>
              <a:rPr lang="cs-CZ" sz="3200" dirty="0" err="1" smtClean="0"/>
              <a:t>welche</a:t>
            </a:r>
            <a:r>
              <a:rPr lang="cs-CZ" sz="3200" dirty="0" smtClean="0"/>
              <a:t> in </a:t>
            </a:r>
            <a:r>
              <a:rPr lang="cs-CZ" sz="3200" dirty="0" err="1" smtClean="0"/>
              <a:t>einem</a:t>
            </a:r>
            <a:r>
              <a:rPr lang="cs-CZ" sz="3200" dirty="0" smtClean="0"/>
              <a:t> </a:t>
            </a:r>
            <a:r>
              <a:rPr lang="cs-CZ" sz="3200" dirty="0" err="1" smtClean="0"/>
              <a:t>bestimmten</a:t>
            </a:r>
            <a:r>
              <a:rPr lang="cs-CZ" sz="3200" dirty="0" smtClean="0"/>
              <a:t> </a:t>
            </a:r>
            <a:r>
              <a:rPr lang="cs-CZ" sz="3200" dirty="0" err="1" smtClean="0"/>
              <a:t>Zeitraum</a:t>
            </a:r>
            <a:r>
              <a:rPr lang="cs-CZ" sz="3200" dirty="0" smtClean="0"/>
              <a:t> </a:t>
            </a:r>
            <a:r>
              <a:rPr lang="cs-CZ" sz="3200" dirty="0" err="1" smtClean="0"/>
              <a:t>anhand</a:t>
            </a:r>
            <a:r>
              <a:rPr lang="cs-CZ" sz="3200" dirty="0" smtClean="0"/>
              <a:t> </a:t>
            </a:r>
            <a:r>
              <a:rPr lang="cs-CZ" sz="3200" dirty="0" err="1" smtClean="0"/>
              <a:t>bestimmter</a:t>
            </a:r>
            <a:r>
              <a:rPr lang="cs-CZ" sz="3200" dirty="0" smtClean="0"/>
              <a:t> </a:t>
            </a:r>
            <a:r>
              <a:rPr lang="cs-CZ" sz="3200" dirty="0" err="1" smtClean="0"/>
              <a:t>Eigenschaften</a:t>
            </a:r>
            <a:r>
              <a:rPr lang="cs-CZ" sz="3200" dirty="0" smtClean="0"/>
              <a:t> des </a:t>
            </a:r>
            <a:r>
              <a:rPr lang="cs-CZ" sz="3200" dirty="0" err="1" smtClean="0"/>
              <a:t>Systems</a:t>
            </a:r>
            <a:r>
              <a:rPr lang="cs-CZ" sz="3200" dirty="0" smtClean="0"/>
              <a:t> in </a:t>
            </a:r>
            <a:r>
              <a:rPr lang="cs-CZ" sz="3200" dirty="0" err="1" smtClean="0"/>
              <a:t>diesem</a:t>
            </a:r>
            <a:r>
              <a:rPr lang="cs-CZ" sz="3200" dirty="0" smtClean="0"/>
              <a:t> </a:t>
            </a:r>
            <a:r>
              <a:rPr lang="cs-CZ" sz="3200" dirty="0" err="1" smtClean="0"/>
              <a:t>Zustand</a:t>
            </a:r>
            <a:r>
              <a:rPr lang="cs-CZ" sz="3200" dirty="0" smtClean="0"/>
              <a:t> </a:t>
            </a:r>
            <a:r>
              <a:rPr lang="cs-CZ" sz="3200" dirty="0" err="1" smtClean="0"/>
              <a:t>definiert</a:t>
            </a:r>
            <a:r>
              <a:rPr lang="cs-CZ" sz="3200" dirty="0" smtClean="0"/>
              <a:t> </a:t>
            </a:r>
            <a:r>
              <a:rPr lang="cs-CZ" sz="3200" dirty="0" err="1" smtClean="0"/>
              <a:t>werden</a:t>
            </a:r>
            <a:r>
              <a:rPr lang="cs-CZ" sz="3200" dirty="0" smtClean="0"/>
              <a:t>. </a:t>
            </a:r>
            <a:r>
              <a:rPr lang="cs-CZ" sz="3200" dirty="0" err="1" smtClean="0"/>
              <a:t>Definition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Qualität</a:t>
            </a:r>
            <a:r>
              <a:rPr lang="cs-CZ" sz="3200" dirty="0" smtClean="0"/>
              <a:t> </a:t>
            </a:r>
            <a:r>
              <a:rPr lang="cs-CZ" sz="3200" dirty="0" err="1" smtClean="0"/>
              <a:t>unterscheidet</a:t>
            </a:r>
            <a:r>
              <a:rPr lang="cs-CZ" sz="3200" dirty="0" smtClean="0"/>
              <a:t> </a:t>
            </a:r>
            <a:r>
              <a:rPr lang="cs-CZ" sz="3200" dirty="0" err="1" smtClean="0"/>
              <a:t>sich</a:t>
            </a:r>
            <a:r>
              <a:rPr lang="cs-CZ" sz="3200" dirty="0" smtClean="0"/>
              <a:t> </a:t>
            </a:r>
            <a:r>
              <a:rPr lang="cs-CZ" sz="3200" dirty="0" err="1" smtClean="0"/>
              <a:t>dann</a:t>
            </a:r>
            <a:r>
              <a:rPr lang="cs-CZ" sz="3200" dirty="0" smtClean="0"/>
              <a:t> je </a:t>
            </a:r>
            <a:r>
              <a:rPr lang="cs-CZ" sz="3200" dirty="0" err="1" smtClean="0"/>
              <a:t>nachdem</a:t>
            </a:r>
            <a:r>
              <a:rPr lang="cs-CZ" sz="3200" dirty="0" smtClean="0"/>
              <a:t>, </a:t>
            </a:r>
            <a:r>
              <a:rPr lang="cs-CZ" sz="3200" dirty="0" err="1" smtClean="0"/>
              <a:t>auf</a:t>
            </a:r>
            <a:r>
              <a:rPr lang="cs-CZ" sz="3200" dirty="0" smtClean="0"/>
              <a:t> </a:t>
            </a:r>
            <a:r>
              <a:rPr lang="cs-CZ" sz="3200" dirty="0" err="1" smtClean="0"/>
              <a:t>welche</a:t>
            </a:r>
            <a:r>
              <a:rPr lang="cs-CZ" sz="3200" dirty="0" smtClean="0"/>
              <a:t> </a:t>
            </a:r>
            <a:r>
              <a:rPr lang="cs-CZ" sz="3200" dirty="0" err="1" smtClean="0"/>
              <a:t>Merkmale</a:t>
            </a:r>
            <a:r>
              <a:rPr lang="cs-CZ" sz="3200" dirty="0" smtClean="0"/>
              <a:t> den </a:t>
            </a:r>
            <a:r>
              <a:rPr lang="cs-CZ" sz="3200" dirty="0" err="1" smtClean="0"/>
              <a:t>Wert</a:t>
            </a:r>
            <a:r>
              <a:rPr lang="cs-CZ" sz="3200" dirty="0" smtClean="0"/>
              <a:t> </a:t>
            </a:r>
            <a:r>
              <a:rPr lang="cs-CZ" sz="3200" dirty="0" err="1" smtClean="0"/>
              <a:t>gelegt</a:t>
            </a:r>
            <a:r>
              <a:rPr lang="cs-CZ" sz="3200" dirty="0" smtClean="0"/>
              <a:t> </a:t>
            </a:r>
            <a:r>
              <a:rPr lang="cs-CZ" sz="3200" dirty="0" err="1" smtClean="0"/>
              <a:t>wird</a:t>
            </a:r>
            <a:r>
              <a:rPr lang="cs-CZ" sz="3200" dirty="0" smtClean="0"/>
              <a:t>, </a:t>
            </a:r>
            <a:r>
              <a:rPr lang="cs-CZ" sz="3200" dirty="0" err="1" smtClean="0"/>
              <a:t>wie</a:t>
            </a:r>
            <a:r>
              <a:rPr lang="cs-CZ" sz="3200" dirty="0" smtClean="0"/>
              <a:t> </a:t>
            </a:r>
            <a:r>
              <a:rPr lang="cs-CZ" sz="3200" dirty="0" err="1" smtClean="0"/>
              <a:t>sie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Qualität</a:t>
            </a:r>
            <a:r>
              <a:rPr lang="cs-CZ" sz="3200" dirty="0" smtClean="0"/>
              <a:t> </a:t>
            </a:r>
            <a:r>
              <a:rPr lang="cs-CZ" sz="3200" dirty="0" err="1" smtClean="0"/>
              <a:t>repräsentieren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möglicherweise</a:t>
            </a:r>
            <a:r>
              <a:rPr lang="cs-CZ" sz="3200" dirty="0" smtClean="0"/>
              <a:t> </a:t>
            </a:r>
            <a:r>
              <a:rPr lang="cs-CZ" sz="3200" dirty="0" err="1" smtClean="0"/>
              <a:t>untereinander</a:t>
            </a:r>
            <a:r>
              <a:rPr lang="cs-CZ" sz="3200" dirty="0" smtClean="0"/>
              <a:t> </a:t>
            </a:r>
            <a:r>
              <a:rPr lang="cs-CZ" sz="3200" dirty="0" err="1" smtClean="0"/>
              <a:t>vergleichen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smtClean="0"/>
              <a:t>Die </a:t>
            </a:r>
            <a:r>
              <a:rPr lang="cs-CZ" b="1" i="1" dirty="0" err="1" smtClean="0"/>
              <a:t>Qualität</a:t>
            </a:r>
            <a:r>
              <a:rPr lang="cs-CZ" b="1" i="1" dirty="0" smtClean="0"/>
              <a:t> in der </a:t>
            </a:r>
            <a:r>
              <a:rPr lang="cs-CZ" b="1" i="1" dirty="0" err="1" smtClean="0"/>
              <a:t>technischen</a:t>
            </a:r>
            <a:r>
              <a:rPr lang="cs-CZ" b="1" i="1" dirty="0" smtClean="0"/>
              <a:t> </a:t>
            </a:r>
            <a:r>
              <a:rPr lang="cs-CZ" b="1" i="1" dirty="0" err="1" smtClean="0"/>
              <a:t>Bedeutung</a:t>
            </a:r>
            <a:r>
              <a:rPr lang="cs-CZ" b="1" dirty="0" smtClean="0"/>
              <a:t> </a:t>
            </a:r>
            <a:r>
              <a:rPr lang="cs-CZ" i="1" dirty="0" smtClean="0"/>
              <a:t>	</a:t>
            </a:r>
          </a:p>
          <a:p>
            <a:pPr algn="just">
              <a:buNone/>
            </a:pPr>
            <a:endParaRPr lang="cs-CZ" i="1" dirty="0" smtClean="0"/>
          </a:p>
          <a:p>
            <a:pPr algn="just">
              <a:buNone/>
            </a:pPr>
            <a:r>
              <a:rPr lang="cs-CZ" i="1" dirty="0" smtClean="0"/>
              <a:t>	Die </a:t>
            </a:r>
            <a:r>
              <a:rPr lang="cs-CZ" i="1" dirty="0" err="1" smtClean="0"/>
              <a:t>Qualität</a:t>
            </a:r>
            <a:r>
              <a:rPr lang="cs-CZ" i="1" dirty="0" smtClean="0"/>
              <a:t> in der </a:t>
            </a:r>
            <a:r>
              <a:rPr lang="cs-CZ" i="1" dirty="0" err="1" smtClean="0"/>
              <a:t>technischen</a:t>
            </a:r>
            <a:r>
              <a:rPr lang="cs-CZ" i="1" dirty="0" smtClean="0"/>
              <a:t> </a:t>
            </a:r>
            <a:r>
              <a:rPr lang="cs-CZ" i="1" dirty="0" err="1" smtClean="0"/>
              <a:t>Bedeutung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Erreichung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Standardniveaus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allen</a:t>
            </a:r>
            <a:r>
              <a:rPr lang="cs-CZ" dirty="0" smtClean="0"/>
              <a:t> </a:t>
            </a:r>
            <a:r>
              <a:rPr lang="cs-CZ" dirty="0" err="1" smtClean="0"/>
              <a:t>Produkten</a:t>
            </a:r>
            <a:r>
              <a:rPr lang="cs-CZ" dirty="0" smtClean="0"/>
              <a:t> </a:t>
            </a:r>
            <a:r>
              <a:rPr lang="cs-CZ" dirty="0" err="1" smtClean="0"/>
              <a:t>gleicher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(z. B. </a:t>
            </a:r>
            <a:r>
              <a:rPr lang="cs-CZ" dirty="0" err="1" smtClean="0"/>
              <a:t>Schienenpersonenverkehr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entweder</a:t>
            </a:r>
            <a:r>
              <a:rPr lang="cs-CZ" dirty="0" smtClean="0"/>
              <a:t> </a:t>
            </a:r>
            <a:r>
              <a:rPr lang="cs-CZ" dirty="0" err="1" smtClean="0"/>
              <a:t>massenweise</a:t>
            </a:r>
            <a:r>
              <a:rPr lang="cs-CZ" dirty="0" smtClean="0"/>
              <a:t> oder </a:t>
            </a:r>
            <a:r>
              <a:rPr lang="cs-CZ" dirty="0" err="1" smtClean="0"/>
              <a:t>individuell</a:t>
            </a:r>
            <a:r>
              <a:rPr lang="cs-CZ" dirty="0" smtClean="0"/>
              <a:t> </a:t>
            </a:r>
            <a:r>
              <a:rPr lang="cs-CZ" dirty="0" err="1" smtClean="0"/>
              <a:t>hergestellt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. </a:t>
            </a:r>
            <a:r>
              <a:rPr lang="cs-CZ" dirty="0" err="1" smtClean="0"/>
              <a:t>Falls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gleiche</a:t>
            </a:r>
            <a:r>
              <a:rPr lang="cs-CZ" dirty="0" smtClean="0"/>
              <a:t> </a:t>
            </a:r>
            <a:r>
              <a:rPr lang="cs-CZ" dirty="0" err="1" smtClean="0"/>
              <a:t>Qualitätsniveau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allen</a:t>
            </a:r>
            <a:r>
              <a:rPr lang="cs-CZ" dirty="0" smtClean="0"/>
              <a:t> </a:t>
            </a:r>
            <a:r>
              <a:rPr lang="cs-CZ" dirty="0" err="1" smtClean="0"/>
              <a:t>Produkten</a:t>
            </a:r>
            <a:r>
              <a:rPr lang="cs-CZ" dirty="0" smtClean="0"/>
              <a:t> </a:t>
            </a:r>
            <a:r>
              <a:rPr lang="cs-CZ" dirty="0" err="1" smtClean="0"/>
              <a:t>erreicht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,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Endprodukte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den </a:t>
            </a:r>
            <a:r>
              <a:rPr lang="cs-CZ" dirty="0" err="1" smtClean="0"/>
              <a:t>Markt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Qualitätsklassen</a:t>
            </a:r>
            <a:r>
              <a:rPr lang="cs-CZ" dirty="0" smtClean="0"/>
              <a:t> </a:t>
            </a:r>
            <a:r>
              <a:rPr lang="cs-CZ" dirty="0" err="1" smtClean="0"/>
              <a:t>unterteilt</a:t>
            </a:r>
            <a:r>
              <a:rPr lang="cs-CZ" dirty="0" smtClean="0"/>
              <a:t> in (z.B. </a:t>
            </a:r>
            <a:r>
              <a:rPr lang="cs-CZ" dirty="0" err="1" smtClean="0"/>
              <a:t>erste</a:t>
            </a:r>
            <a:r>
              <a:rPr lang="cs-CZ" dirty="0" smtClean="0"/>
              <a:t> </a:t>
            </a:r>
            <a:r>
              <a:rPr lang="cs-CZ" dirty="0" err="1" smtClean="0"/>
              <a:t>Klasse</a:t>
            </a:r>
            <a:r>
              <a:rPr lang="cs-CZ" dirty="0" smtClean="0"/>
              <a:t>, </a:t>
            </a:r>
            <a:r>
              <a:rPr lang="cs-CZ" dirty="0" err="1" smtClean="0"/>
              <a:t>zweite</a:t>
            </a:r>
            <a:r>
              <a:rPr lang="cs-CZ" dirty="0" smtClean="0"/>
              <a:t> </a:t>
            </a:r>
            <a:r>
              <a:rPr lang="cs-CZ" dirty="0" err="1" smtClean="0"/>
              <a:t>Klasse</a:t>
            </a:r>
            <a:r>
              <a:rPr lang="cs-CZ" dirty="0" smtClean="0"/>
              <a:t>, </a:t>
            </a:r>
            <a:r>
              <a:rPr lang="cs-CZ" dirty="0" err="1" smtClean="0"/>
              <a:t>evtl</a:t>
            </a:r>
            <a:r>
              <a:rPr lang="cs-CZ" dirty="0" smtClean="0"/>
              <a:t>. Lux-</a:t>
            </a:r>
            <a:r>
              <a:rPr lang="cs-CZ" dirty="0" err="1" smtClean="0"/>
              <a:t>Klasse</a:t>
            </a:r>
            <a:r>
              <a:rPr lang="cs-CZ" dirty="0" smtClean="0"/>
              <a:t>). Die </a:t>
            </a:r>
            <a:r>
              <a:rPr lang="cs-CZ" dirty="0" err="1" smtClean="0"/>
              <a:t>niedrigere</a:t>
            </a:r>
            <a:r>
              <a:rPr lang="cs-CZ" dirty="0" smtClean="0"/>
              <a:t> </a:t>
            </a:r>
            <a:r>
              <a:rPr lang="cs-CZ" dirty="0" err="1" smtClean="0"/>
              <a:t>Qualität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aber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Absicht</a:t>
            </a:r>
            <a:r>
              <a:rPr lang="cs-CZ" dirty="0" smtClean="0"/>
              <a:t> </a:t>
            </a:r>
            <a:r>
              <a:rPr lang="cs-CZ" dirty="0" err="1" smtClean="0"/>
              <a:t>erreicht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,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Ziel</a:t>
            </a:r>
            <a:r>
              <a:rPr lang="cs-CZ" dirty="0" smtClean="0"/>
              <a:t> der </a:t>
            </a:r>
            <a:r>
              <a:rPr lang="cs-CZ" dirty="0" err="1" smtClean="0"/>
              <a:t>Preissenkung</a:t>
            </a:r>
            <a:r>
              <a:rPr lang="cs-CZ" dirty="0" smtClean="0"/>
              <a:t> des </a:t>
            </a:r>
            <a:r>
              <a:rPr lang="cs-CZ" dirty="0" err="1" smtClean="0"/>
              <a:t>Endproduktes</a:t>
            </a:r>
            <a:r>
              <a:rPr lang="cs-CZ" dirty="0" smtClean="0"/>
              <a:t> (</a:t>
            </a:r>
            <a:r>
              <a:rPr lang="cs-CZ" dirty="0" err="1" smtClean="0"/>
              <a:t>niedrigere</a:t>
            </a:r>
            <a:r>
              <a:rPr lang="cs-CZ" dirty="0" smtClean="0"/>
              <a:t> </a:t>
            </a:r>
            <a:r>
              <a:rPr lang="cs-CZ" dirty="0" err="1" smtClean="0"/>
              <a:t>Herstellungskosten</a:t>
            </a:r>
            <a:r>
              <a:rPr lang="cs-CZ" dirty="0" smtClean="0"/>
              <a:t>).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err="1" smtClean="0"/>
              <a:t>Qualität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Verkehrsdiensten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Verkehrssystem</a:t>
            </a:r>
            <a:r>
              <a:rPr lang="cs-CZ" dirty="0" smtClean="0"/>
              <a:t>,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Strukturen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Prozesse</a:t>
            </a:r>
            <a:r>
              <a:rPr lang="cs-CZ" dirty="0" smtClean="0"/>
              <a:t> </a:t>
            </a:r>
            <a:r>
              <a:rPr lang="cs-CZ" dirty="0" err="1" smtClean="0"/>
              <a:t>hängen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der </a:t>
            </a:r>
            <a:r>
              <a:rPr lang="cs-CZ" dirty="0" err="1" smtClean="0"/>
              <a:t>direkten</a:t>
            </a:r>
            <a:r>
              <a:rPr lang="cs-CZ" dirty="0" smtClean="0"/>
              <a:t> oder </a:t>
            </a:r>
            <a:r>
              <a:rPr lang="cs-CZ" dirty="0" err="1" smtClean="0"/>
              <a:t>indirekten</a:t>
            </a:r>
            <a:r>
              <a:rPr lang="cs-CZ" dirty="0" smtClean="0"/>
              <a:t> </a:t>
            </a:r>
            <a:r>
              <a:rPr lang="cs-CZ" dirty="0" err="1" smtClean="0"/>
              <a:t>Wirkung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Umwelteinflüssen</a:t>
            </a:r>
            <a:r>
              <a:rPr lang="cs-CZ" dirty="0" smtClean="0"/>
              <a:t>. Die </a:t>
            </a:r>
            <a:r>
              <a:rPr lang="cs-CZ" dirty="0" err="1" smtClean="0"/>
              <a:t>Qualität</a:t>
            </a:r>
            <a:r>
              <a:rPr lang="cs-CZ" dirty="0" smtClean="0"/>
              <a:t> der </a:t>
            </a:r>
            <a:r>
              <a:rPr lang="cs-CZ" dirty="0" err="1" smtClean="0"/>
              <a:t>Dienstleistung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ihren</a:t>
            </a:r>
            <a:r>
              <a:rPr lang="cs-CZ" dirty="0" smtClean="0"/>
              <a:t> </a:t>
            </a:r>
            <a:r>
              <a:rPr lang="cs-CZ" dirty="0" err="1" smtClean="0"/>
              <a:t>Aspekten</a:t>
            </a:r>
            <a:r>
              <a:rPr lang="cs-CZ" dirty="0" smtClean="0"/>
              <a:t> </a:t>
            </a:r>
            <a:r>
              <a:rPr lang="cs-CZ" dirty="0" err="1" smtClean="0"/>
              <a:t>bekannt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Qualitätsindikator</a:t>
            </a:r>
            <a:r>
              <a:rPr lang="cs-CZ" dirty="0" smtClean="0"/>
              <a:t> </a:t>
            </a:r>
            <a:r>
              <a:rPr lang="cs-CZ" dirty="0" err="1" smtClean="0"/>
              <a:t>gegeben</a:t>
            </a:r>
            <a:r>
              <a:rPr lang="cs-CZ" dirty="0" smtClean="0"/>
              <a:t>: </a:t>
            </a:r>
            <a:r>
              <a:rPr lang="cs-CZ" dirty="0" err="1" smtClean="0"/>
              <a:t>Regelmäßigkeit</a:t>
            </a:r>
            <a:r>
              <a:rPr lang="cs-CZ" dirty="0" smtClean="0"/>
              <a:t>, </a:t>
            </a:r>
            <a:r>
              <a:rPr lang="cs-CZ" dirty="0" err="1" smtClean="0"/>
              <a:t>Zuverlässigkeit</a:t>
            </a:r>
            <a:r>
              <a:rPr lang="cs-CZ" dirty="0" smtClean="0"/>
              <a:t>, </a:t>
            </a:r>
            <a:r>
              <a:rPr lang="cs-CZ" dirty="0" err="1" smtClean="0"/>
              <a:t>Sicherheit</a:t>
            </a:r>
            <a:r>
              <a:rPr lang="cs-CZ" dirty="0" smtClean="0"/>
              <a:t>, </a:t>
            </a:r>
            <a:r>
              <a:rPr lang="cs-CZ" dirty="0" err="1" smtClean="0"/>
              <a:t>Geschwindigkeit</a:t>
            </a:r>
            <a:r>
              <a:rPr lang="cs-CZ" dirty="0" smtClean="0"/>
              <a:t>, </a:t>
            </a:r>
            <a:r>
              <a:rPr lang="cs-CZ" dirty="0" err="1" smtClean="0"/>
              <a:t>Wirtschaftlichkeit</a:t>
            </a:r>
            <a:r>
              <a:rPr lang="cs-CZ" dirty="0" smtClean="0"/>
              <a:t>, </a:t>
            </a:r>
            <a:r>
              <a:rPr lang="cs-CZ" dirty="0" err="1" smtClean="0"/>
              <a:t>vernünftige</a:t>
            </a:r>
            <a:r>
              <a:rPr lang="cs-CZ" dirty="0" smtClean="0"/>
              <a:t> </a:t>
            </a:r>
            <a:r>
              <a:rPr lang="cs-CZ" dirty="0" err="1" smtClean="0"/>
              <a:t>Preis</a:t>
            </a:r>
            <a:r>
              <a:rPr lang="cs-CZ" dirty="0" smtClean="0"/>
              <a:t> des </a:t>
            </a:r>
            <a:r>
              <a:rPr lang="cs-CZ" dirty="0" err="1" smtClean="0"/>
              <a:t>Verkehrs</a:t>
            </a:r>
            <a:r>
              <a:rPr lang="cs-CZ" dirty="0" smtClean="0"/>
              <a:t>, </a:t>
            </a:r>
            <a:r>
              <a:rPr lang="cs-CZ" dirty="0" err="1" smtClean="0"/>
              <a:t>Umweltfreundlichkeit</a:t>
            </a:r>
            <a:r>
              <a:rPr lang="cs-CZ" dirty="0" smtClean="0"/>
              <a:t>, Komfort, </a:t>
            </a:r>
            <a:r>
              <a:rPr lang="cs-CZ" dirty="0" err="1" smtClean="0"/>
              <a:t>Leistung</a:t>
            </a:r>
            <a:r>
              <a:rPr lang="cs-CZ" dirty="0" smtClean="0"/>
              <a:t>, </a:t>
            </a:r>
            <a:r>
              <a:rPr lang="cs-CZ" dirty="0" err="1" smtClean="0"/>
              <a:t>Verfügbarkeit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Erschwinglichkeit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err="1" smtClean="0"/>
              <a:t>Qualitätsindikatoren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Regelmäßigkeit</a:t>
            </a:r>
            <a:r>
              <a:rPr lang="cs-CZ" dirty="0" smtClean="0"/>
              <a:t>, </a:t>
            </a:r>
            <a:r>
              <a:rPr lang="cs-CZ" dirty="0" err="1" smtClean="0"/>
              <a:t>Zuverlässigkeit</a:t>
            </a:r>
            <a:endParaRPr lang="cs-CZ" dirty="0" smtClean="0"/>
          </a:p>
          <a:p>
            <a:pPr lvl="0"/>
            <a:r>
              <a:rPr lang="cs-CZ" dirty="0" err="1" smtClean="0"/>
              <a:t>Sicherheit</a:t>
            </a:r>
            <a:r>
              <a:rPr lang="cs-CZ" dirty="0" smtClean="0"/>
              <a:t>, </a:t>
            </a:r>
            <a:r>
              <a:rPr lang="cs-CZ" dirty="0" err="1" smtClean="0"/>
              <a:t>Geschwindigkeit</a:t>
            </a:r>
            <a:endParaRPr lang="cs-CZ" dirty="0" smtClean="0"/>
          </a:p>
          <a:p>
            <a:pPr lvl="0"/>
            <a:r>
              <a:rPr lang="cs-CZ" dirty="0" err="1" smtClean="0"/>
              <a:t>Wirtschaftlichkeit</a:t>
            </a:r>
            <a:r>
              <a:rPr lang="cs-CZ" dirty="0" smtClean="0"/>
              <a:t>, </a:t>
            </a:r>
            <a:r>
              <a:rPr lang="cs-CZ" dirty="0" err="1" smtClean="0"/>
              <a:t>vernünftige</a:t>
            </a:r>
            <a:r>
              <a:rPr lang="cs-CZ" dirty="0" smtClean="0"/>
              <a:t> </a:t>
            </a:r>
            <a:r>
              <a:rPr lang="cs-CZ" dirty="0" err="1" smtClean="0"/>
              <a:t>Preis</a:t>
            </a:r>
            <a:r>
              <a:rPr lang="cs-CZ" dirty="0" smtClean="0"/>
              <a:t> des </a:t>
            </a:r>
            <a:r>
              <a:rPr lang="cs-CZ" dirty="0" err="1" smtClean="0"/>
              <a:t>Verkehrs</a:t>
            </a:r>
            <a:endParaRPr lang="cs-CZ" dirty="0" smtClean="0"/>
          </a:p>
          <a:p>
            <a:pPr lvl="0"/>
            <a:r>
              <a:rPr lang="cs-CZ" dirty="0" err="1" smtClean="0"/>
              <a:t>Umweltfreundlichkeit</a:t>
            </a:r>
            <a:r>
              <a:rPr lang="cs-CZ" dirty="0" smtClean="0"/>
              <a:t>, Komfort</a:t>
            </a:r>
          </a:p>
          <a:p>
            <a:pPr lvl="0"/>
            <a:r>
              <a:rPr lang="cs-CZ" dirty="0" err="1" smtClean="0"/>
              <a:t>Leistung</a:t>
            </a:r>
            <a:r>
              <a:rPr lang="cs-CZ" dirty="0" smtClean="0"/>
              <a:t>, </a:t>
            </a:r>
            <a:r>
              <a:rPr lang="cs-CZ" dirty="0" err="1" smtClean="0"/>
              <a:t>Verfügbarkeit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Erschwinglichkeit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dirty="0" err="1" smtClean="0"/>
              <a:t>Bei</a:t>
            </a:r>
            <a:r>
              <a:rPr lang="cs-CZ" sz="3200" dirty="0" smtClean="0"/>
              <a:t> der </a:t>
            </a:r>
            <a:r>
              <a:rPr lang="cs-CZ" sz="3200" dirty="0" err="1" smtClean="0"/>
              <a:t>Erstellung</a:t>
            </a:r>
            <a:r>
              <a:rPr lang="cs-CZ" sz="3200" dirty="0" smtClean="0"/>
              <a:t> des </a:t>
            </a:r>
            <a:r>
              <a:rPr lang="cs-CZ" sz="3200" dirty="0" err="1" smtClean="0"/>
              <a:t>Personenverkehrsangebots</a:t>
            </a:r>
            <a:r>
              <a:rPr lang="cs-CZ" sz="3200" dirty="0" smtClean="0"/>
              <a:t> stehen </a:t>
            </a:r>
            <a:r>
              <a:rPr lang="cs-CZ" sz="3200" dirty="0" err="1" smtClean="0"/>
              <a:t>gegeneinander</a:t>
            </a:r>
            <a:r>
              <a:rPr lang="cs-CZ" sz="3200" dirty="0" smtClean="0"/>
              <a:t> </a:t>
            </a:r>
            <a:r>
              <a:rPr lang="cs-CZ" sz="3200" dirty="0" err="1" smtClean="0"/>
              <a:t>die</a:t>
            </a:r>
            <a:r>
              <a:rPr lang="cs-CZ" sz="3200" dirty="0" smtClean="0"/>
              <a:t> </a:t>
            </a:r>
            <a:r>
              <a:rPr lang="cs-CZ" sz="3200" dirty="0" err="1" smtClean="0"/>
              <a:t>Interessen</a:t>
            </a:r>
            <a:r>
              <a:rPr lang="cs-CZ" sz="3200" dirty="0" smtClean="0"/>
              <a:t> der </a:t>
            </a:r>
            <a:r>
              <a:rPr lang="cs-CZ" sz="3200" dirty="0" err="1" smtClean="0"/>
              <a:t>einzelnen</a:t>
            </a:r>
            <a:r>
              <a:rPr lang="cs-CZ" sz="3200" dirty="0" smtClean="0"/>
              <a:t> Subjekte:</a:t>
            </a:r>
          </a:p>
          <a:p>
            <a:pPr lvl="0"/>
            <a:r>
              <a:rPr lang="cs-CZ" sz="3200" b="1" dirty="0" err="1" smtClean="0"/>
              <a:t>Träger</a:t>
            </a:r>
            <a:r>
              <a:rPr lang="cs-CZ" sz="3200" b="1" dirty="0" smtClean="0"/>
              <a:t> </a:t>
            </a:r>
            <a:r>
              <a:rPr lang="cs-CZ" sz="3200" dirty="0" smtClean="0"/>
              <a:t>- </a:t>
            </a:r>
            <a:r>
              <a:rPr lang="cs-CZ" sz="3200" dirty="0" err="1" smtClean="0"/>
              <a:t>Verkehrsunternehmen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</a:t>
            </a:r>
            <a:r>
              <a:rPr lang="cs-CZ" sz="3200" dirty="0" err="1" smtClean="0"/>
              <a:t>daran</a:t>
            </a:r>
            <a:r>
              <a:rPr lang="cs-CZ" sz="3200" dirty="0" smtClean="0"/>
              <a:t> </a:t>
            </a:r>
            <a:r>
              <a:rPr lang="cs-CZ" sz="3200" dirty="0" err="1" smtClean="0"/>
              <a:t>interessiert</a:t>
            </a:r>
            <a:r>
              <a:rPr lang="cs-CZ" sz="3200" dirty="0" smtClean="0"/>
              <a:t>, </a:t>
            </a:r>
            <a:r>
              <a:rPr lang="cs-CZ" sz="3200" dirty="0" err="1" smtClean="0"/>
              <a:t>ihre</a:t>
            </a:r>
            <a:r>
              <a:rPr lang="cs-CZ" sz="3200" dirty="0" smtClean="0"/>
              <a:t> </a:t>
            </a:r>
            <a:r>
              <a:rPr lang="cs-CZ" sz="3200" dirty="0" err="1" smtClean="0"/>
              <a:t>Gewinne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maximieren</a:t>
            </a:r>
            <a:r>
              <a:rPr lang="cs-CZ" sz="3200" dirty="0" smtClean="0"/>
              <a:t>. </a:t>
            </a:r>
            <a:r>
              <a:rPr lang="cs-CZ" sz="3200" dirty="0" err="1" smtClean="0"/>
              <a:t>Daher</a:t>
            </a:r>
            <a:r>
              <a:rPr lang="cs-CZ" sz="3200" dirty="0" smtClean="0"/>
              <a:t> </a:t>
            </a:r>
            <a:r>
              <a:rPr lang="cs-CZ" sz="3200" dirty="0" err="1" smtClean="0"/>
              <a:t>lehnt</a:t>
            </a:r>
            <a:r>
              <a:rPr lang="cs-CZ" sz="3200" dirty="0" smtClean="0"/>
              <a:t> </a:t>
            </a:r>
            <a:r>
              <a:rPr lang="cs-CZ" sz="3200" dirty="0" err="1" smtClean="0"/>
              <a:t>er</a:t>
            </a:r>
            <a:r>
              <a:rPr lang="cs-CZ" sz="3200" dirty="0" smtClean="0"/>
              <a:t> </a:t>
            </a:r>
            <a:r>
              <a:rPr lang="cs-CZ" sz="3200" dirty="0" err="1" smtClean="0"/>
              <a:t>beispielsweise</a:t>
            </a:r>
            <a:r>
              <a:rPr lang="cs-CZ" sz="3200" dirty="0" smtClean="0"/>
              <a:t> ohne </a:t>
            </a:r>
            <a:r>
              <a:rPr lang="cs-CZ" sz="3200" dirty="0" err="1" smtClean="0"/>
              <a:t>Subventionen</a:t>
            </a:r>
            <a:r>
              <a:rPr lang="cs-CZ" sz="3200" dirty="0" smtClean="0"/>
              <a:t> </a:t>
            </a:r>
            <a:r>
              <a:rPr lang="cs-CZ" sz="3200" dirty="0" err="1" smtClean="0"/>
              <a:t>verlustbehaftete</a:t>
            </a:r>
            <a:r>
              <a:rPr lang="cs-CZ" sz="3200" dirty="0" smtClean="0"/>
              <a:t> </a:t>
            </a:r>
            <a:r>
              <a:rPr lang="cs-CZ" sz="3200" dirty="0" err="1" smtClean="0"/>
              <a:t>Linien</a:t>
            </a:r>
            <a:r>
              <a:rPr lang="cs-CZ" sz="3200" dirty="0" smtClean="0"/>
              <a:t> in </a:t>
            </a:r>
            <a:r>
              <a:rPr lang="cs-CZ" sz="3200" dirty="0" err="1" smtClean="0"/>
              <a:t>unattraktiven</a:t>
            </a:r>
            <a:r>
              <a:rPr lang="cs-CZ" sz="3200" dirty="0" smtClean="0"/>
              <a:t> </a:t>
            </a:r>
            <a:r>
              <a:rPr lang="cs-CZ" sz="3200" dirty="0" err="1" smtClean="0"/>
              <a:t>Zeiten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betrieben</a:t>
            </a:r>
            <a:r>
              <a:rPr lang="cs-CZ" sz="3200" dirty="0" smtClean="0"/>
              <a:t>.</a:t>
            </a:r>
          </a:p>
          <a:p>
            <a:pPr lvl="0"/>
            <a:r>
              <a:rPr lang="cs-CZ" sz="3200" b="1" dirty="0" err="1" smtClean="0"/>
              <a:t>Verkehrsträger</a:t>
            </a:r>
            <a:r>
              <a:rPr lang="cs-CZ" sz="3200" b="1" dirty="0" smtClean="0"/>
              <a:t>/</a:t>
            </a:r>
            <a:r>
              <a:rPr lang="cs-CZ" sz="3200" b="1" dirty="0" err="1" smtClean="0"/>
              <a:t>Fahrgast</a:t>
            </a:r>
            <a:r>
              <a:rPr lang="cs-CZ" sz="3200" dirty="0" smtClean="0"/>
              <a:t> - </a:t>
            </a:r>
            <a:r>
              <a:rPr lang="cs-CZ" sz="3200" dirty="0" err="1" smtClean="0"/>
              <a:t>optimale</a:t>
            </a:r>
            <a:r>
              <a:rPr lang="cs-CZ" sz="3200" dirty="0" smtClean="0"/>
              <a:t> </a:t>
            </a:r>
            <a:r>
              <a:rPr lang="cs-CZ" sz="3200" dirty="0" err="1" smtClean="0"/>
              <a:t>Situation</a:t>
            </a:r>
            <a:r>
              <a:rPr lang="cs-CZ" sz="3200" dirty="0" smtClean="0"/>
              <a:t> </a:t>
            </a:r>
            <a:r>
              <a:rPr lang="cs-CZ" sz="3200" dirty="0" err="1" smtClean="0"/>
              <a:t>wäre</a:t>
            </a:r>
            <a:r>
              <a:rPr lang="cs-CZ" sz="3200" dirty="0" smtClean="0"/>
              <a:t> </a:t>
            </a:r>
            <a:r>
              <a:rPr lang="cs-CZ" sz="3200" dirty="0" err="1" smtClean="0"/>
              <a:t>für</a:t>
            </a:r>
            <a:r>
              <a:rPr lang="cs-CZ" sz="3200" dirty="0" smtClean="0"/>
              <a:t> </a:t>
            </a:r>
            <a:r>
              <a:rPr lang="cs-CZ" sz="3200" dirty="0" err="1" smtClean="0"/>
              <a:t>ihn</a:t>
            </a:r>
            <a:r>
              <a:rPr lang="cs-CZ" sz="3200" dirty="0" smtClean="0"/>
              <a:t> </a:t>
            </a:r>
            <a:r>
              <a:rPr lang="cs-CZ" sz="3200" dirty="0" err="1" smtClean="0"/>
              <a:t>das</a:t>
            </a:r>
            <a:r>
              <a:rPr lang="cs-CZ" sz="3200" dirty="0" smtClean="0"/>
              <a:t> komplexe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beste</a:t>
            </a:r>
            <a:r>
              <a:rPr lang="cs-CZ" sz="3200" dirty="0" smtClean="0"/>
              <a:t> </a:t>
            </a:r>
            <a:r>
              <a:rPr lang="cs-CZ" sz="3200" dirty="0" err="1" smtClean="0"/>
              <a:t>Angebot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Verkehrsleistungen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</a:t>
            </a:r>
            <a:r>
              <a:rPr lang="cs-CZ" sz="3200" dirty="0" err="1" smtClean="0"/>
              <a:t>schaffen</a:t>
            </a:r>
            <a:r>
              <a:rPr lang="cs-CZ" sz="3200" dirty="0" smtClean="0"/>
              <a:t>, </a:t>
            </a:r>
            <a:r>
              <a:rPr lang="cs-CZ" sz="3200" dirty="0" err="1" smtClean="0"/>
              <a:t>unabhängig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der </a:t>
            </a:r>
            <a:r>
              <a:rPr lang="cs-CZ" sz="3200" dirty="0" err="1" smtClean="0"/>
              <a:t>Umwelt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der </a:t>
            </a:r>
            <a:r>
              <a:rPr lang="cs-CZ" sz="3200" dirty="0" err="1" smtClean="0"/>
              <a:t>Gesellschaft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den </a:t>
            </a:r>
            <a:r>
              <a:rPr lang="cs-CZ" sz="3200" dirty="0" err="1" smtClean="0"/>
              <a:t>Interessen</a:t>
            </a:r>
            <a:r>
              <a:rPr lang="cs-CZ" sz="3200" dirty="0" smtClean="0"/>
              <a:t> des </a:t>
            </a:r>
            <a:r>
              <a:rPr lang="cs-CZ" sz="3200" dirty="0" err="1" smtClean="0"/>
              <a:t>Trägers</a:t>
            </a:r>
            <a:r>
              <a:rPr lang="cs-CZ" sz="3200" dirty="0" smtClean="0"/>
              <a:t>.</a:t>
            </a:r>
          </a:p>
          <a:p>
            <a:r>
              <a:rPr lang="cs-CZ" sz="3200" b="1" dirty="0" err="1" smtClean="0"/>
              <a:t>Gesellschaft</a:t>
            </a:r>
            <a:r>
              <a:rPr lang="cs-CZ" sz="3200" b="1" dirty="0" smtClean="0"/>
              <a:t>/</a:t>
            </a:r>
            <a:r>
              <a:rPr lang="cs-CZ" sz="3200" b="1" dirty="0" err="1" smtClean="0"/>
              <a:t>Umwelt</a:t>
            </a:r>
            <a:r>
              <a:rPr lang="cs-CZ" sz="3200" b="1" dirty="0" smtClean="0"/>
              <a:t> </a:t>
            </a:r>
            <a:r>
              <a:rPr lang="cs-CZ" sz="3200" dirty="0" smtClean="0"/>
              <a:t>– </a:t>
            </a:r>
            <a:r>
              <a:rPr lang="cs-CZ" sz="3200" dirty="0" err="1" smtClean="0"/>
              <a:t>für</a:t>
            </a:r>
            <a:r>
              <a:rPr lang="cs-CZ" sz="3200" dirty="0" smtClean="0"/>
              <a:t> </a:t>
            </a:r>
            <a:r>
              <a:rPr lang="cs-CZ" sz="3200" dirty="0" err="1" smtClean="0"/>
              <a:t>externe</a:t>
            </a:r>
            <a:r>
              <a:rPr lang="cs-CZ" sz="3200" dirty="0" smtClean="0"/>
              <a:t> (</a:t>
            </a:r>
            <a:r>
              <a:rPr lang="cs-CZ" sz="3200" dirty="0" err="1" smtClean="0"/>
              <a:t>indirekt</a:t>
            </a:r>
            <a:r>
              <a:rPr lang="cs-CZ" sz="3200" dirty="0" smtClean="0"/>
              <a:t> </a:t>
            </a:r>
            <a:r>
              <a:rPr lang="cs-CZ" sz="3200" dirty="0" err="1" smtClean="0"/>
              <a:t>betroffene</a:t>
            </a:r>
            <a:r>
              <a:rPr lang="cs-CZ" sz="3200" dirty="0" smtClean="0"/>
              <a:t>) Subjekte des </a:t>
            </a:r>
            <a:r>
              <a:rPr lang="cs-CZ" sz="3200" dirty="0" err="1" smtClean="0"/>
              <a:t>Verkehrssystems</a:t>
            </a:r>
            <a:r>
              <a:rPr lang="cs-CZ" sz="3200" dirty="0" smtClean="0"/>
              <a:t> </a:t>
            </a:r>
            <a:r>
              <a:rPr lang="cs-CZ" sz="3200" dirty="0" err="1" smtClean="0"/>
              <a:t>wäre</a:t>
            </a:r>
            <a:r>
              <a:rPr lang="cs-CZ" sz="3200" dirty="0" smtClean="0"/>
              <a:t> a </a:t>
            </a:r>
            <a:r>
              <a:rPr lang="cs-CZ" sz="3200" dirty="0" err="1" smtClean="0"/>
              <a:t>besten</a:t>
            </a:r>
            <a:r>
              <a:rPr lang="cs-CZ" sz="3200" dirty="0" smtClean="0"/>
              <a:t> </a:t>
            </a:r>
            <a:r>
              <a:rPr lang="cs-CZ" sz="3200" dirty="0" err="1" smtClean="0"/>
              <a:t>Fuß</a:t>
            </a:r>
            <a:r>
              <a:rPr lang="cs-CZ" sz="3200" dirty="0" smtClean="0"/>
              <a:t>-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Radfahrenverkehr</a:t>
            </a:r>
            <a:r>
              <a:rPr lang="cs-CZ" sz="3200" dirty="0" smtClean="0"/>
              <a:t>, </a:t>
            </a:r>
            <a:r>
              <a:rPr lang="cs-CZ" sz="3200" dirty="0" err="1" smtClean="0"/>
              <a:t>aber</a:t>
            </a:r>
            <a:r>
              <a:rPr lang="cs-CZ" sz="3200" dirty="0" smtClean="0"/>
              <a:t> </a:t>
            </a:r>
            <a:r>
              <a:rPr lang="cs-CZ" sz="3200" dirty="0" err="1" smtClean="0"/>
              <a:t>dies</a:t>
            </a:r>
            <a:r>
              <a:rPr lang="cs-CZ" sz="3200" dirty="0" smtClean="0"/>
              <a:t> </a:t>
            </a:r>
            <a:r>
              <a:rPr lang="cs-CZ" sz="3200" dirty="0" err="1" smtClean="0"/>
              <a:t>steht</a:t>
            </a:r>
            <a:r>
              <a:rPr lang="cs-CZ" sz="3200" dirty="0" smtClean="0"/>
              <a:t> in </a:t>
            </a:r>
            <a:r>
              <a:rPr lang="cs-CZ" sz="3200" dirty="0" err="1" smtClean="0"/>
              <a:t>krassem</a:t>
            </a:r>
            <a:r>
              <a:rPr lang="cs-CZ" sz="3200" dirty="0" smtClean="0"/>
              <a:t> </a:t>
            </a:r>
            <a:r>
              <a:rPr lang="cs-CZ" sz="3200" dirty="0" err="1" smtClean="0"/>
              <a:t>Gegensatz</a:t>
            </a:r>
            <a:r>
              <a:rPr lang="cs-CZ" sz="3200" dirty="0" smtClean="0"/>
              <a:t> </a:t>
            </a:r>
            <a:r>
              <a:rPr lang="cs-CZ" sz="3200" dirty="0" err="1" smtClean="0"/>
              <a:t>zu</a:t>
            </a:r>
            <a:r>
              <a:rPr lang="cs-CZ" sz="3200" dirty="0" smtClean="0"/>
              <a:t> den </a:t>
            </a:r>
            <a:r>
              <a:rPr lang="cs-CZ" sz="3200" dirty="0" err="1" smtClean="0"/>
              <a:t>Interessen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anderen</a:t>
            </a:r>
            <a:r>
              <a:rPr lang="cs-CZ" sz="3200" dirty="0" smtClean="0"/>
              <a:t> </a:t>
            </a:r>
            <a:r>
              <a:rPr lang="cs-CZ" sz="3200" dirty="0" err="1" smtClean="0"/>
              <a:t>Subjekten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r>
              <a:rPr lang="cs-CZ" sz="3200" i="1" u="sng" dirty="0" err="1" smtClean="0"/>
              <a:t>Empfohlene</a:t>
            </a:r>
            <a:r>
              <a:rPr lang="cs-CZ" sz="3200" i="1" u="sng" dirty="0" smtClean="0"/>
              <a:t> </a:t>
            </a:r>
            <a:r>
              <a:rPr lang="cs-CZ" sz="3200" i="1" u="sng" dirty="0" err="1" smtClean="0"/>
              <a:t>Qualitätskriterien</a:t>
            </a:r>
            <a:r>
              <a:rPr lang="cs-CZ" sz="3200" i="1" u="sng" dirty="0" smtClean="0"/>
              <a:t>:</a:t>
            </a:r>
            <a:endParaRPr lang="cs-CZ" sz="3200" dirty="0" smtClean="0"/>
          </a:p>
          <a:p>
            <a:pPr lvl="0"/>
            <a:r>
              <a:rPr lang="cs-CZ" sz="3200" dirty="0" err="1" smtClean="0"/>
              <a:t>Verfügbarkeit</a:t>
            </a:r>
            <a:endParaRPr lang="cs-CZ" sz="3200" dirty="0" smtClean="0"/>
          </a:p>
          <a:p>
            <a:pPr lvl="0"/>
            <a:r>
              <a:rPr lang="cs-CZ" sz="3200" dirty="0" err="1" smtClean="0"/>
              <a:t>Zugang</a:t>
            </a:r>
            <a:endParaRPr lang="cs-CZ" sz="3200" dirty="0" smtClean="0"/>
          </a:p>
          <a:p>
            <a:pPr lvl="0"/>
            <a:r>
              <a:rPr lang="cs-CZ" sz="3200" dirty="0" err="1" smtClean="0"/>
              <a:t>Informationen</a:t>
            </a:r>
            <a:endParaRPr lang="cs-CZ" sz="3200" dirty="0" smtClean="0"/>
          </a:p>
          <a:p>
            <a:pPr lvl="0"/>
            <a:r>
              <a:rPr lang="cs-CZ" sz="3200" dirty="0" err="1" smtClean="0"/>
              <a:t>Zeit</a:t>
            </a:r>
            <a:r>
              <a:rPr lang="cs-CZ" sz="3200" smtClean="0"/>
              <a:t> </a:t>
            </a:r>
            <a:endParaRPr lang="cs-CZ" sz="3200" dirty="0" smtClean="0"/>
          </a:p>
          <a:p>
            <a:pPr lvl="0"/>
            <a:r>
              <a:rPr lang="cs-CZ" sz="3200" dirty="0" err="1" smtClean="0"/>
              <a:t>Kundenbetreuung</a:t>
            </a:r>
            <a:endParaRPr lang="cs-CZ" sz="3200" dirty="0" smtClean="0"/>
          </a:p>
          <a:p>
            <a:pPr lvl="0"/>
            <a:r>
              <a:rPr lang="cs-CZ" sz="3200" dirty="0" smtClean="0"/>
              <a:t>Komfort </a:t>
            </a:r>
          </a:p>
          <a:p>
            <a:pPr lvl="0"/>
            <a:r>
              <a:rPr lang="cs-CZ" sz="3200" dirty="0" err="1" smtClean="0"/>
              <a:t>Sicherheit</a:t>
            </a:r>
            <a:endParaRPr lang="cs-CZ" sz="3200" dirty="0" smtClean="0"/>
          </a:p>
          <a:p>
            <a:r>
              <a:rPr lang="cs-CZ" sz="3200" dirty="0" err="1" smtClean="0"/>
              <a:t>Umweltbelastung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3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166</Words>
  <Application>Microsoft Office PowerPoint</Application>
  <PresentationFormat>Širokoúhlá obrazovka</PresentationFormat>
  <Paragraphs>29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Personenverkehr und Transportwesens 4. Qualität in Personenverkehr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74</cp:revision>
  <dcterms:created xsi:type="dcterms:W3CDTF">2017-05-10T10:51:34Z</dcterms:created>
  <dcterms:modified xsi:type="dcterms:W3CDTF">2017-07-13T10:58:27Z</dcterms:modified>
</cp:coreProperties>
</file>